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ink/ink1.xml" ContentType="application/inkml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4"/>
    <p:sldMasterId id="2147483666" r:id="rId5"/>
  </p:sldMasterIdLst>
  <p:notesMasterIdLst>
    <p:notesMasterId r:id="rId54"/>
  </p:notesMasterIdLst>
  <p:sldIdLst>
    <p:sldId id="256" r:id="rId6"/>
    <p:sldId id="364" r:id="rId7"/>
    <p:sldId id="265" r:id="rId8"/>
    <p:sldId id="264" r:id="rId9"/>
    <p:sldId id="362" r:id="rId10"/>
    <p:sldId id="342" r:id="rId11"/>
    <p:sldId id="366" r:id="rId12"/>
    <p:sldId id="257" r:id="rId13"/>
    <p:sldId id="395" r:id="rId14"/>
    <p:sldId id="396" r:id="rId15"/>
    <p:sldId id="397" r:id="rId16"/>
    <p:sldId id="365" r:id="rId17"/>
    <p:sldId id="361" r:id="rId18"/>
    <p:sldId id="327" r:id="rId19"/>
    <p:sldId id="394" r:id="rId20"/>
    <p:sldId id="359" r:id="rId21"/>
    <p:sldId id="304" r:id="rId22"/>
    <p:sldId id="398" r:id="rId23"/>
    <p:sldId id="399" r:id="rId24"/>
    <p:sldId id="297" r:id="rId25"/>
    <p:sldId id="390" r:id="rId26"/>
    <p:sldId id="391" r:id="rId27"/>
    <p:sldId id="383" r:id="rId28"/>
    <p:sldId id="400" r:id="rId29"/>
    <p:sldId id="401" r:id="rId30"/>
    <p:sldId id="402" r:id="rId31"/>
    <p:sldId id="404" r:id="rId32"/>
    <p:sldId id="405" r:id="rId33"/>
    <p:sldId id="406" r:id="rId34"/>
    <p:sldId id="407" r:id="rId35"/>
    <p:sldId id="408" r:id="rId36"/>
    <p:sldId id="409" r:id="rId37"/>
    <p:sldId id="410" r:id="rId38"/>
    <p:sldId id="411" r:id="rId39"/>
    <p:sldId id="412" r:id="rId40"/>
    <p:sldId id="413" r:id="rId41"/>
    <p:sldId id="360" r:id="rId42"/>
    <p:sldId id="414" r:id="rId43"/>
    <p:sldId id="271" r:id="rId44"/>
    <p:sldId id="415" r:id="rId45"/>
    <p:sldId id="416" r:id="rId46"/>
    <p:sldId id="417" r:id="rId47"/>
    <p:sldId id="418" r:id="rId48"/>
    <p:sldId id="378" r:id="rId49"/>
    <p:sldId id="419" r:id="rId50"/>
    <p:sldId id="420" r:id="rId51"/>
    <p:sldId id="421" r:id="rId52"/>
    <p:sldId id="278" r:id="rId53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55"/>
      <p:bold r:id="rId56"/>
      <p:italic r:id="rId57"/>
      <p:boldItalic r:id="rId58"/>
    </p:embeddedFont>
    <p:embeddedFont>
      <p:font typeface="Franklin Gothic Book" panose="020B0503020102020204" pitchFamily="34" charset="0"/>
      <p:regular r:id="rId59"/>
      <p:italic r:id="rId60"/>
    </p:embeddedFont>
    <p:embeddedFont>
      <p:font typeface="Franklin Gothic Medium" panose="020B0603020102020204" pitchFamily="34" charset="0"/>
      <p:regular r:id="rId61"/>
      <p:italic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  <p:embeddedFont>
      <p:font typeface="Titillium Web" panose="00000500000000000000" pitchFamily="2" charset="0"/>
      <p:regular r:id="rId67"/>
      <p:bold r:id="rId68"/>
      <p:italic r:id="rId69"/>
      <p:boldItalic r:id="rId70"/>
    </p:embeddedFont>
  </p:embeddedFontLst>
  <p:custDataLst>
    <p:tags r:id="rId7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94342E-D325-3224-E4C9-E9E43A4BA285}" name="Andy Baldassarre" initials="AB" userId="S::abaldassarre@bgprod.com::8eb7d810-e582-4dde-8244-d57f2453c6b9" providerId="AD"/>
  <p188:author id="{DC297678-DF9C-B43D-161A-79085719DEBB}" name="Danielle Wallace" initials="DW" userId="S::dwallace@bgprod.com::8e4fa13e-5752-4c6d-a97b-bf563c275b32" providerId="AD"/>
  <p188:author id="{99D58D9F-66AD-3363-F863-C47CC542DE71}" name="Guest User" initials="GU" userId="S::urn:spo:anon#449e78fcf5005735e43c9144e4792d3a0f04e64f4ffbb3dab5b222cc616fc1c5::" providerId="AD"/>
  <p188:author id="{87D21BC2-A64E-7D94-C35B-547AD58B1752}" name="Kendra Walker" initials="KW" userId="S::kwalker@bgprod.com::b721f23b-90e8-470f-81a8-bae68d8a98f9" providerId="AD"/>
  <p188:author id="{9B37A9CA-4DB8-BA1C-F980-6BCCE407E91D}" name="Guest User" initials="GU" userId="S::urn:spo:anon#98a73680b4c09b5b6a1263be54fa2867ad4d99cc0e4497768e058340fce4f17e::" providerId="AD"/>
  <p188:author id="{D60BB4CE-D282-F979-6587-670809585799}" name="Guest User" initials="GU" userId="S::urn:spo:anon#6b40aa34c24903b967a0a4a9dcbdddd0d6568724fd6b21d4f6f20eb2d61ba3f5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1C"/>
    <a:srgbClr val="D0DCBB"/>
    <a:srgbClr val="7AA5BB"/>
    <a:srgbClr val="608DB4"/>
    <a:srgbClr val="4BA585"/>
    <a:srgbClr val="002B73"/>
    <a:srgbClr val="B9C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9856CC-2584-4FF4-9C6D-CBDC0DD81FAB}" v="2873" dt="2023-10-30T20:47:43.885"/>
  </p1510:revLst>
</p1510:revInfo>
</file>

<file path=ppt/tableStyles.xml><?xml version="1.0" encoding="utf-8"?>
<a:tblStyleLst xmlns:a="http://schemas.openxmlformats.org/drawingml/2006/main" def="{1DF3A0FE-C81A-4185-9B42-9F0EA03E3083}">
  <a:tblStyle styleId="{1DF3A0FE-C81A-4185-9B42-9F0EA03E30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680623-BC5C-48C1-9E87-76BE157D58C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97"/>
    <p:restoredTop sz="94694"/>
  </p:normalViewPr>
  <p:slideViewPr>
    <p:cSldViewPr snapToGrid="0">
      <p:cViewPr varScale="1">
        <p:scale>
          <a:sx n="85" d="100"/>
          <a:sy n="85" d="100"/>
        </p:scale>
        <p:origin x="15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microsoft.com/office/2016/11/relationships/changesInfo" Target="changesInfos/changesInfo1.xml"/><Relationship Id="rId7" Type="http://schemas.openxmlformats.org/officeDocument/2006/relationships/slide" Target="slides/slide2.xml"/><Relationship Id="rId71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viewProps" Target="viewProps.xml"/><Relationship Id="rId78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ctor Falgons" userId="8809e3bcea7b13a5" providerId="LiveId" clId="{DB9856CC-2584-4FF4-9C6D-CBDC0DD81FAB}"/>
    <pc:docChg chg="undo custSel addSld delSld modSld">
      <pc:chgData name="Hector Falgons" userId="8809e3bcea7b13a5" providerId="LiveId" clId="{DB9856CC-2584-4FF4-9C6D-CBDC0DD81FAB}" dt="2023-10-30T20:50:11.404" v="4720" actId="14100"/>
      <pc:docMkLst>
        <pc:docMk/>
      </pc:docMkLst>
      <pc:sldChg chg="modSp mod">
        <pc:chgData name="Hector Falgons" userId="8809e3bcea7b13a5" providerId="LiveId" clId="{DB9856CC-2584-4FF4-9C6D-CBDC0DD81FAB}" dt="2023-06-15T16:12:26.542" v="39" actId="790"/>
        <pc:sldMkLst>
          <pc:docMk/>
          <pc:sldMk cId="0" sldId="256"/>
        </pc:sldMkLst>
        <pc:spChg chg="mod">
          <ac:chgData name="Hector Falgons" userId="8809e3bcea7b13a5" providerId="LiveId" clId="{DB9856CC-2584-4FF4-9C6D-CBDC0DD81FAB}" dt="2023-06-15T16:12:26.542" v="39" actId="790"/>
          <ac:spMkLst>
            <pc:docMk/>
            <pc:sldMk cId="0" sldId="256"/>
            <ac:spMk id="79" creationId="{00000000-0000-0000-0000-000000000000}"/>
          </ac:spMkLst>
        </pc:spChg>
      </pc:sldChg>
      <pc:sldChg chg="addSp delSp modSp mod delAnim modAnim">
        <pc:chgData name="Hector Falgons" userId="8809e3bcea7b13a5" providerId="LiveId" clId="{DB9856CC-2584-4FF4-9C6D-CBDC0DD81FAB}" dt="2023-09-20T18:54:48.311" v="2198"/>
        <pc:sldMkLst>
          <pc:docMk/>
          <pc:sldMk cId="0" sldId="257"/>
        </pc:sldMkLst>
        <pc:spChg chg="mod">
          <ac:chgData name="Hector Falgons" userId="8809e3bcea7b13a5" providerId="LiveId" clId="{DB9856CC-2584-4FF4-9C6D-CBDC0DD81FAB}" dt="2023-09-20T18:50:26.799" v="2191"/>
          <ac:spMkLst>
            <pc:docMk/>
            <pc:sldMk cId="0" sldId="257"/>
            <ac:spMk id="6" creationId="{76DD7EA2-6F67-8B07-5EB8-3FDE2FD13DCB}"/>
          </ac:spMkLst>
        </pc:spChg>
        <pc:spChg chg="mod">
          <ac:chgData name="Hector Falgons" userId="8809e3bcea7b13a5" providerId="LiveId" clId="{DB9856CC-2584-4FF4-9C6D-CBDC0DD81FAB}" dt="2023-09-20T18:50:26.799" v="2191"/>
          <ac:spMkLst>
            <pc:docMk/>
            <pc:sldMk cId="0" sldId="257"/>
            <ac:spMk id="7" creationId="{C84969E4-F63C-D017-CC96-FBDC238C7C32}"/>
          </ac:spMkLst>
        </pc:spChg>
        <pc:spChg chg="mod">
          <ac:chgData name="Hector Falgons" userId="8809e3bcea7b13a5" providerId="LiveId" clId="{DB9856CC-2584-4FF4-9C6D-CBDC0DD81FAB}" dt="2023-09-20T18:50:26.799" v="2191"/>
          <ac:spMkLst>
            <pc:docMk/>
            <pc:sldMk cId="0" sldId="257"/>
            <ac:spMk id="8" creationId="{DDB9B00C-6A6E-37F5-4925-8B5D3A24C7EA}"/>
          </ac:spMkLst>
        </pc:spChg>
        <pc:spChg chg="mod">
          <ac:chgData name="Hector Falgons" userId="8809e3bcea7b13a5" providerId="LiveId" clId="{DB9856CC-2584-4FF4-9C6D-CBDC0DD81FAB}" dt="2023-09-20T18:50:26.799" v="2191"/>
          <ac:spMkLst>
            <pc:docMk/>
            <pc:sldMk cId="0" sldId="257"/>
            <ac:spMk id="9" creationId="{F87C2D5E-141C-4908-53FA-5924EF43242C}"/>
          </ac:spMkLst>
        </pc:spChg>
        <pc:spChg chg="mod">
          <ac:chgData name="Hector Falgons" userId="8809e3bcea7b13a5" providerId="LiveId" clId="{DB9856CC-2584-4FF4-9C6D-CBDC0DD81FAB}" dt="2023-09-20T18:50:26.799" v="2191"/>
          <ac:spMkLst>
            <pc:docMk/>
            <pc:sldMk cId="0" sldId="257"/>
            <ac:spMk id="10" creationId="{07C618D4-AD61-48D7-8C4B-165BB5686DB9}"/>
          </ac:spMkLst>
        </pc:spChg>
        <pc:spChg chg="mod">
          <ac:chgData name="Hector Falgons" userId="8809e3bcea7b13a5" providerId="LiveId" clId="{DB9856CC-2584-4FF4-9C6D-CBDC0DD81FAB}" dt="2023-09-20T18:50:26.799" v="2191"/>
          <ac:spMkLst>
            <pc:docMk/>
            <pc:sldMk cId="0" sldId="257"/>
            <ac:spMk id="11" creationId="{45965E41-3156-F116-8FD2-1027724E4BF3}"/>
          </ac:spMkLst>
        </pc:spChg>
        <pc:spChg chg="mod">
          <ac:chgData name="Hector Falgons" userId="8809e3bcea7b13a5" providerId="LiveId" clId="{DB9856CC-2584-4FF4-9C6D-CBDC0DD81FAB}" dt="2023-09-20T18:51:26.344" v="2194"/>
          <ac:spMkLst>
            <pc:docMk/>
            <pc:sldMk cId="0" sldId="257"/>
            <ac:spMk id="14" creationId="{D94ECF34-3C1F-5DD3-35AC-BD7E4287C9C9}"/>
          </ac:spMkLst>
        </pc:spChg>
        <pc:spChg chg="mod">
          <ac:chgData name="Hector Falgons" userId="8809e3bcea7b13a5" providerId="LiveId" clId="{DB9856CC-2584-4FF4-9C6D-CBDC0DD81FAB}" dt="2023-09-20T18:51:26.344" v="2194"/>
          <ac:spMkLst>
            <pc:docMk/>
            <pc:sldMk cId="0" sldId="257"/>
            <ac:spMk id="15" creationId="{7889ED08-EE67-A62E-5D21-B1490DD9A3EF}"/>
          </ac:spMkLst>
        </pc:spChg>
        <pc:spChg chg="mod">
          <ac:chgData name="Hector Falgons" userId="8809e3bcea7b13a5" providerId="LiveId" clId="{DB9856CC-2584-4FF4-9C6D-CBDC0DD81FAB}" dt="2023-09-20T18:51:26.344" v="2194"/>
          <ac:spMkLst>
            <pc:docMk/>
            <pc:sldMk cId="0" sldId="257"/>
            <ac:spMk id="16" creationId="{64E16E2C-29BB-5BC1-0391-20CE0E18280B}"/>
          </ac:spMkLst>
        </pc:spChg>
        <pc:spChg chg="mod">
          <ac:chgData name="Hector Falgons" userId="8809e3bcea7b13a5" providerId="LiveId" clId="{DB9856CC-2584-4FF4-9C6D-CBDC0DD81FAB}" dt="2023-09-20T18:51:26.344" v="2194"/>
          <ac:spMkLst>
            <pc:docMk/>
            <pc:sldMk cId="0" sldId="257"/>
            <ac:spMk id="17" creationId="{19706BED-0C3D-BEB9-D8F7-60A6B7D23148}"/>
          </ac:spMkLst>
        </pc:spChg>
        <pc:spChg chg="mod">
          <ac:chgData name="Hector Falgons" userId="8809e3bcea7b13a5" providerId="LiveId" clId="{DB9856CC-2584-4FF4-9C6D-CBDC0DD81FAB}" dt="2023-09-20T18:51:26.344" v="2194"/>
          <ac:spMkLst>
            <pc:docMk/>
            <pc:sldMk cId="0" sldId="257"/>
            <ac:spMk id="18" creationId="{7086DE16-2EAC-D862-B97C-2AB58D75D75F}"/>
          </ac:spMkLst>
        </pc:spChg>
        <pc:spChg chg="mod">
          <ac:chgData name="Hector Falgons" userId="8809e3bcea7b13a5" providerId="LiveId" clId="{DB9856CC-2584-4FF4-9C6D-CBDC0DD81FAB}" dt="2023-09-20T18:51:26.344" v="2194"/>
          <ac:spMkLst>
            <pc:docMk/>
            <pc:sldMk cId="0" sldId="257"/>
            <ac:spMk id="19" creationId="{7241EB24-F672-CC05-0C9D-F6E51F6B4B1C}"/>
          </ac:spMkLst>
        </pc:spChg>
        <pc:spChg chg="mod">
          <ac:chgData name="Hector Falgons" userId="8809e3bcea7b13a5" providerId="LiveId" clId="{DB9856CC-2584-4FF4-9C6D-CBDC0DD81FAB}" dt="2023-06-15T16:39:42.971" v="1010" actId="20577"/>
          <ac:spMkLst>
            <pc:docMk/>
            <pc:sldMk cId="0" sldId="257"/>
            <ac:spMk id="84" creationId="{00000000-0000-0000-0000-000000000000}"/>
          </ac:spMkLst>
        </pc:spChg>
        <pc:spChg chg="mod ord">
          <ac:chgData name="Hector Falgons" userId="8809e3bcea7b13a5" providerId="LiveId" clId="{DB9856CC-2584-4FF4-9C6D-CBDC0DD81FAB}" dt="2023-09-20T18:50:49.044" v="2192" actId="166"/>
          <ac:spMkLst>
            <pc:docMk/>
            <pc:sldMk cId="0" sldId="257"/>
            <ac:spMk id="85" creationId="{00000000-0000-0000-0000-000000000000}"/>
          </ac:spMkLst>
        </pc:spChg>
        <pc:spChg chg="mod ord">
          <ac:chgData name="Hector Falgons" userId="8809e3bcea7b13a5" providerId="LiveId" clId="{DB9856CC-2584-4FF4-9C6D-CBDC0DD81FAB}" dt="2023-09-20T18:51:35.978" v="2195" actId="166"/>
          <ac:spMkLst>
            <pc:docMk/>
            <pc:sldMk cId="0" sldId="257"/>
            <ac:spMk id="86" creationId="{00000000-0000-0000-0000-000000000000}"/>
          </ac:spMkLst>
        </pc:spChg>
        <pc:grpChg chg="add mod">
          <ac:chgData name="Hector Falgons" userId="8809e3bcea7b13a5" providerId="LiveId" clId="{DB9856CC-2584-4FF4-9C6D-CBDC0DD81FAB}" dt="2023-09-20T18:50:26.799" v="2191"/>
          <ac:grpSpMkLst>
            <pc:docMk/>
            <pc:sldMk cId="0" sldId="257"/>
            <ac:grpSpMk id="2" creationId="{9D25C752-21E7-ABBC-B44E-DF04B63FE2F0}"/>
          </ac:grpSpMkLst>
        </pc:grpChg>
        <pc:grpChg chg="add mod">
          <ac:chgData name="Hector Falgons" userId="8809e3bcea7b13a5" providerId="LiveId" clId="{DB9856CC-2584-4FF4-9C6D-CBDC0DD81FAB}" dt="2023-09-20T18:51:26.344" v="2194"/>
          <ac:grpSpMkLst>
            <pc:docMk/>
            <pc:sldMk cId="0" sldId="257"/>
            <ac:grpSpMk id="12" creationId="{541D730D-6C35-E130-3F15-E9D80EBDE013}"/>
          </ac:grpSpMkLst>
        </pc:grpChg>
        <pc:picChg chg="del">
          <ac:chgData name="Hector Falgons" userId="8809e3bcea7b13a5" providerId="LiveId" clId="{DB9856CC-2584-4FF4-9C6D-CBDC0DD81FAB}" dt="2023-09-20T18:51:15.526" v="2193" actId="478"/>
          <ac:picMkLst>
            <pc:docMk/>
            <pc:sldMk cId="0" sldId="257"/>
            <ac:picMk id="3" creationId="{642F6A7B-D24C-50F8-6974-BDC4D013A1FD}"/>
          </ac:picMkLst>
        </pc:picChg>
        <pc:picChg chg="mod">
          <ac:chgData name="Hector Falgons" userId="8809e3bcea7b13a5" providerId="LiveId" clId="{DB9856CC-2584-4FF4-9C6D-CBDC0DD81FAB}" dt="2023-09-20T18:50:26.799" v="2191"/>
          <ac:picMkLst>
            <pc:docMk/>
            <pc:sldMk cId="0" sldId="257"/>
            <ac:picMk id="4" creationId="{5CDBEFAD-FFDA-6300-7190-3981F3230E21}"/>
          </ac:picMkLst>
        </pc:picChg>
        <pc:picChg chg="del">
          <ac:chgData name="Hector Falgons" userId="8809e3bcea7b13a5" providerId="LiveId" clId="{DB9856CC-2584-4FF4-9C6D-CBDC0DD81FAB}" dt="2023-09-20T18:50:16.479" v="2190" actId="478"/>
          <ac:picMkLst>
            <pc:docMk/>
            <pc:sldMk cId="0" sldId="257"/>
            <ac:picMk id="5" creationId="{776EA892-19DF-2C78-6CD7-338DB6804327}"/>
          </ac:picMkLst>
        </pc:picChg>
        <pc:picChg chg="mod">
          <ac:chgData name="Hector Falgons" userId="8809e3bcea7b13a5" providerId="LiveId" clId="{DB9856CC-2584-4FF4-9C6D-CBDC0DD81FAB}" dt="2023-09-20T18:51:26.344" v="2194"/>
          <ac:picMkLst>
            <pc:docMk/>
            <pc:sldMk cId="0" sldId="257"/>
            <ac:picMk id="13" creationId="{8090752B-2A5F-E5C3-E296-3745C2BFC3B5}"/>
          </ac:picMkLst>
        </pc:picChg>
      </pc:sldChg>
      <pc:sldChg chg="modSp mod modAnim">
        <pc:chgData name="Hector Falgons" userId="8809e3bcea7b13a5" providerId="LiveId" clId="{DB9856CC-2584-4FF4-9C6D-CBDC0DD81FAB}" dt="2023-10-30T20:30:58.835" v="4621" actId="1076"/>
        <pc:sldMkLst>
          <pc:docMk/>
          <pc:sldMk cId="0" sldId="264"/>
        </pc:sldMkLst>
        <pc:spChg chg="mod">
          <ac:chgData name="Hector Falgons" userId="8809e3bcea7b13a5" providerId="LiveId" clId="{DB9856CC-2584-4FF4-9C6D-CBDC0DD81FAB}" dt="2023-06-15T16:21:48.205" v="362" actId="790"/>
          <ac:spMkLst>
            <pc:docMk/>
            <pc:sldMk cId="0" sldId="264"/>
            <ac:spMk id="144" creationId="{00000000-0000-0000-0000-000000000000}"/>
          </ac:spMkLst>
        </pc:spChg>
        <pc:spChg chg="mod">
          <ac:chgData name="Hector Falgons" userId="8809e3bcea7b13a5" providerId="LiveId" clId="{DB9856CC-2584-4FF4-9C6D-CBDC0DD81FAB}" dt="2023-10-30T20:30:14.309" v="4614" actId="1076"/>
          <ac:spMkLst>
            <pc:docMk/>
            <pc:sldMk cId="0" sldId="264"/>
            <ac:spMk id="145" creationId="{00000000-0000-0000-0000-000000000000}"/>
          </ac:spMkLst>
        </pc:spChg>
        <pc:spChg chg="mod">
          <ac:chgData name="Hector Falgons" userId="8809e3bcea7b13a5" providerId="LiveId" clId="{DB9856CC-2584-4FF4-9C6D-CBDC0DD81FAB}" dt="2023-06-15T16:21:48.205" v="362" actId="790"/>
          <ac:spMkLst>
            <pc:docMk/>
            <pc:sldMk cId="0" sldId="264"/>
            <ac:spMk id="146" creationId="{00000000-0000-0000-0000-000000000000}"/>
          </ac:spMkLst>
        </pc:spChg>
        <pc:spChg chg="mod">
          <ac:chgData name="Hector Falgons" userId="8809e3bcea7b13a5" providerId="LiveId" clId="{DB9856CC-2584-4FF4-9C6D-CBDC0DD81FAB}" dt="2023-06-15T16:21:48.205" v="362" actId="790"/>
          <ac:spMkLst>
            <pc:docMk/>
            <pc:sldMk cId="0" sldId="264"/>
            <ac:spMk id="147" creationId="{00000000-0000-0000-0000-000000000000}"/>
          </ac:spMkLst>
        </pc:spChg>
        <pc:picChg chg="mod">
          <ac:chgData name="Hector Falgons" userId="8809e3bcea7b13a5" providerId="LiveId" clId="{DB9856CC-2584-4FF4-9C6D-CBDC0DD81FAB}" dt="2023-10-30T20:30:34.770" v="4619" actId="1076"/>
          <ac:picMkLst>
            <pc:docMk/>
            <pc:sldMk cId="0" sldId="264"/>
            <ac:picMk id="5" creationId="{5F4308EF-1EB4-CCE1-001D-9C5F663CB64B}"/>
          </ac:picMkLst>
        </pc:picChg>
        <pc:picChg chg="mod">
          <ac:chgData name="Hector Falgons" userId="8809e3bcea7b13a5" providerId="LiveId" clId="{DB9856CC-2584-4FF4-9C6D-CBDC0DD81FAB}" dt="2023-10-30T20:30:47.637" v="4620" actId="1076"/>
          <ac:picMkLst>
            <pc:docMk/>
            <pc:sldMk cId="0" sldId="264"/>
            <ac:picMk id="6" creationId="{6BDD4D72-75A6-7965-D144-7CD583DDA9F6}"/>
          </ac:picMkLst>
        </pc:picChg>
        <pc:picChg chg="mod">
          <ac:chgData name="Hector Falgons" userId="8809e3bcea7b13a5" providerId="LiveId" clId="{DB9856CC-2584-4FF4-9C6D-CBDC0DD81FAB}" dt="2023-10-30T20:30:58.835" v="4621" actId="1076"/>
          <ac:picMkLst>
            <pc:docMk/>
            <pc:sldMk cId="0" sldId="264"/>
            <ac:picMk id="7" creationId="{4D601A9D-B7A6-4E0A-4A6B-D7FF423C6FD3}"/>
          </ac:picMkLst>
        </pc:picChg>
      </pc:sldChg>
      <pc:sldChg chg="modSp mod modAnim">
        <pc:chgData name="Hector Falgons" userId="8809e3bcea7b13a5" providerId="LiveId" clId="{DB9856CC-2584-4FF4-9C6D-CBDC0DD81FAB}" dt="2023-09-20T18:41:52.491" v="2123" actId="20577"/>
        <pc:sldMkLst>
          <pc:docMk/>
          <pc:sldMk cId="0" sldId="265"/>
        </pc:sldMkLst>
        <pc:spChg chg="mod">
          <ac:chgData name="Hector Falgons" userId="8809e3bcea7b13a5" providerId="LiveId" clId="{DB9856CC-2584-4FF4-9C6D-CBDC0DD81FAB}" dt="2023-09-20T18:41:14.837" v="2119" actId="20577"/>
          <ac:spMkLst>
            <pc:docMk/>
            <pc:sldMk cId="0" sldId="265"/>
            <ac:spMk id="153" creationId="{00000000-0000-0000-0000-000000000000}"/>
          </ac:spMkLst>
        </pc:spChg>
        <pc:spChg chg="mod">
          <ac:chgData name="Hector Falgons" userId="8809e3bcea7b13a5" providerId="LiveId" clId="{DB9856CC-2584-4FF4-9C6D-CBDC0DD81FAB}" dt="2023-09-20T18:41:52.491" v="2123" actId="20577"/>
          <ac:spMkLst>
            <pc:docMk/>
            <pc:sldMk cId="0" sldId="265"/>
            <ac:spMk id="154" creationId="{00000000-0000-0000-0000-000000000000}"/>
          </ac:spMkLst>
        </pc:spChg>
      </pc:sldChg>
      <pc:sldChg chg="addSp delSp modSp mod delAnim">
        <pc:chgData name="Hector Falgons" userId="8809e3bcea7b13a5" providerId="LiveId" clId="{DB9856CC-2584-4FF4-9C6D-CBDC0DD81FAB}" dt="2023-10-30T19:48:22.876" v="4221" actId="14100"/>
        <pc:sldMkLst>
          <pc:docMk/>
          <pc:sldMk cId="0" sldId="271"/>
        </pc:sldMkLst>
        <pc:picChg chg="del">
          <ac:chgData name="Hector Falgons" userId="8809e3bcea7b13a5" providerId="LiveId" clId="{DB9856CC-2584-4FF4-9C6D-CBDC0DD81FAB}" dt="2023-10-30T19:48:08.679" v="4217" actId="478"/>
          <ac:picMkLst>
            <pc:docMk/>
            <pc:sldMk cId="0" sldId="271"/>
            <ac:picMk id="2" creationId="{832D87C3-2661-3151-0D7C-878E9F77DA91}"/>
          </ac:picMkLst>
        </pc:picChg>
        <pc:picChg chg="add mod">
          <ac:chgData name="Hector Falgons" userId="8809e3bcea7b13a5" providerId="LiveId" clId="{DB9856CC-2584-4FF4-9C6D-CBDC0DD81FAB}" dt="2023-10-30T19:48:22.876" v="4221" actId="14100"/>
          <ac:picMkLst>
            <pc:docMk/>
            <pc:sldMk cId="0" sldId="271"/>
            <ac:picMk id="4" creationId="{83DF3B0E-4F91-9F8E-231F-0D8854FF385D}"/>
          </ac:picMkLst>
        </pc:picChg>
      </pc:sldChg>
      <pc:sldChg chg="modSp mod">
        <pc:chgData name="Hector Falgons" userId="8809e3bcea7b13a5" providerId="LiveId" clId="{DB9856CC-2584-4FF4-9C6D-CBDC0DD81FAB}" dt="2023-10-30T20:25:02.241" v="4612" actId="20577"/>
        <pc:sldMkLst>
          <pc:docMk/>
          <pc:sldMk cId="0" sldId="278"/>
        </pc:sldMkLst>
        <pc:spChg chg="mod">
          <ac:chgData name="Hector Falgons" userId="8809e3bcea7b13a5" providerId="LiveId" clId="{DB9856CC-2584-4FF4-9C6D-CBDC0DD81FAB}" dt="2023-10-30T20:23:27.296" v="4529" actId="20577"/>
          <ac:spMkLst>
            <pc:docMk/>
            <pc:sldMk cId="0" sldId="278"/>
            <ac:spMk id="304" creationId="{00000000-0000-0000-0000-000000000000}"/>
          </ac:spMkLst>
        </pc:spChg>
        <pc:spChg chg="mod">
          <ac:chgData name="Hector Falgons" userId="8809e3bcea7b13a5" providerId="LiveId" clId="{DB9856CC-2584-4FF4-9C6D-CBDC0DD81FAB}" dt="2023-10-30T20:25:02.241" v="4612" actId="20577"/>
          <ac:spMkLst>
            <pc:docMk/>
            <pc:sldMk cId="0" sldId="278"/>
            <ac:spMk id="305" creationId="{00000000-0000-0000-0000-000000000000}"/>
          </ac:spMkLst>
        </pc:spChg>
      </pc:sldChg>
      <pc:sldChg chg="modSp mod">
        <pc:chgData name="Hector Falgons" userId="8809e3bcea7b13a5" providerId="LiveId" clId="{DB9856CC-2584-4FF4-9C6D-CBDC0DD81FAB}" dt="2023-09-20T20:10:00.694" v="2910"/>
        <pc:sldMkLst>
          <pc:docMk/>
          <pc:sldMk cId="1096221329" sldId="297"/>
        </pc:sldMkLst>
        <pc:spChg chg="mod">
          <ac:chgData name="Hector Falgons" userId="8809e3bcea7b13a5" providerId="LiveId" clId="{DB9856CC-2584-4FF4-9C6D-CBDC0DD81FAB}" dt="2023-09-20T20:08:04.461" v="2862" actId="14100"/>
          <ac:spMkLst>
            <pc:docMk/>
            <pc:sldMk cId="1096221329" sldId="297"/>
            <ac:spMk id="2" creationId="{274D7ACD-2B0B-350E-28EF-824652E7C2C1}"/>
          </ac:spMkLst>
        </pc:spChg>
        <pc:spChg chg="mod">
          <ac:chgData name="Hector Falgons" userId="8809e3bcea7b13a5" providerId="LiveId" clId="{DB9856CC-2584-4FF4-9C6D-CBDC0DD81FAB}" dt="2023-09-20T20:09:25.611" v="2901" actId="20577"/>
          <ac:spMkLst>
            <pc:docMk/>
            <pc:sldMk cId="1096221329" sldId="297"/>
            <ac:spMk id="6" creationId="{CF7ECB6C-8E8B-B7DA-1063-9EDC2B27C662}"/>
          </ac:spMkLst>
        </pc:spChg>
        <pc:spChg chg="mod">
          <ac:chgData name="Hector Falgons" userId="8809e3bcea7b13a5" providerId="LiveId" clId="{DB9856CC-2584-4FF4-9C6D-CBDC0DD81FAB}" dt="2023-09-20T20:10:00.694" v="2910"/>
          <ac:spMkLst>
            <pc:docMk/>
            <pc:sldMk cId="1096221329" sldId="297"/>
            <ac:spMk id="9" creationId="{D9B92B89-E787-56EB-FB48-4B631C142083}"/>
          </ac:spMkLst>
        </pc:spChg>
        <pc:spChg chg="mod">
          <ac:chgData name="Hector Falgons" userId="8809e3bcea7b13a5" providerId="LiveId" clId="{DB9856CC-2584-4FF4-9C6D-CBDC0DD81FAB}" dt="2023-09-20T20:03:43.832" v="2680" actId="6549"/>
          <ac:spMkLst>
            <pc:docMk/>
            <pc:sldMk cId="1096221329" sldId="297"/>
            <ac:spMk id="153" creationId="{00000000-0000-0000-0000-000000000000}"/>
          </ac:spMkLst>
        </pc:spChg>
        <pc:spChg chg="mod">
          <ac:chgData name="Hector Falgons" userId="8809e3bcea7b13a5" providerId="LiveId" clId="{DB9856CC-2584-4FF4-9C6D-CBDC0DD81FAB}" dt="2023-09-20T20:04:35.265" v="2710" actId="1076"/>
          <ac:spMkLst>
            <pc:docMk/>
            <pc:sldMk cId="1096221329" sldId="297"/>
            <ac:spMk id="154" creationId="{00000000-0000-0000-0000-000000000000}"/>
          </ac:spMkLst>
        </pc:spChg>
      </pc:sldChg>
      <pc:sldChg chg="modSp del mod modAnim">
        <pc:chgData name="Hector Falgons" userId="8809e3bcea7b13a5" providerId="LiveId" clId="{DB9856CC-2584-4FF4-9C6D-CBDC0DD81FAB}" dt="2023-09-20T19:44:21.681" v="2493" actId="47"/>
        <pc:sldMkLst>
          <pc:docMk/>
          <pc:sldMk cId="1197060927" sldId="301"/>
        </pc:sldMkLst>
        <pc:spChg chg="mod">
          <ac:chgData name="Hector Falgons" userId="8809e3bcea7b13a5" providerId="LiveId" clId="{DB9856CC-2584-4FF4-9C6D-CBDC0DD81FAB}" dt="2023-09-20T19:37:57.897" v="2426" actId="1076"/>
          <ac:spMkLst>
            <pc:docMk/>
            <pc:sldMk cId="1197060927" sldId="301"/>
            <ac:spMk id="3" creationId="{97FF906A-37C1-B7DB-B165-46942FB1BE1C}"/>
          </ac:spMkLst>
        </pc:spChg>
        <pc:spChg chg="mod">
          <ac:chgData name="Hector Falgons" userId="8809e3bcea7b13a5" providerId="LiveId" clId="{DB9856CC-2584-4FF4-9C6D-CBDC0DD81FAB}" dt="2023-06-15T17:11:31.260" v="1567" actId="790"/>
          <ac:spMkLst>
            <pc:docMk/>
            <pc:sldMk cId="1197060927" sldId="301"/>
            <ac:spMk id="5" creationId="{3187B8D7-C2A7-3F97-1C27-57283F8E33C8}"/>
          </ac:spMkLst>
        </pc:spChg>
        <pc:spChg chg="mod">
          <ac:chgData name="Hector Falgons" userId="8809e3bcea7b13a5" providerId="LiveId" clId="{DB9856CC-2584-4FF4-9C6D-CBDC0DD81FAB}" dt="2023-09-20T19:43:28.461" v="2491" actId="20577"/>
          <ac:spMkLst>
            <pc:docMk/>
            <pc:sldMk cId="1197060927" sldId="301"/>
            <ac:spMk id="7" creationId="{8CD2EBFB-BC46-D2AF-D970-D2A257A582EB}"/>
          </ac:spMkLst>
        </pc:spChg>
        <pc:spChg chg="mod">
          <ac:chgData name="Hector Falgons" userId="8809e3bcea7b13a5" providerId="LiveId" clId="{DB9856CC-2584-4FF4-9C6D-CBDC0DD81FAB}" dt="2023-06-15T17:11:31.260" v="1567" actId="790"/>
          <ac:spMkLst>
            <pc:docMk/>
            <pc:sldMk cId="1197060927" sldId="301"/>
            <ac:spMk id="144" creationId="{00000000-0000-0000-0000-000000000000}"/>
          </ac:spMkLst>
        </pc:spChg>
        <pc:spChg chg="mod">
          <ac:chgData name="Hector Falgons" userId="8809e3bcea7b13a5" providerId="LiveId" clId="{DB9856CC-2584-4FF4-9C6D-CBDC0DD81FAB}" dt="2023-09-20T19:38:15.511" v="2441" actId="20577"/>
          <ac:spMkLst>
            <pc:docMk/>
            <pc:sldMk cId="1197060927" sldId="301"/>
            <ac:spMk id="145" creationId="{00000000-0000-0000-0000-000000000000}"/>
          </ac:spMkLst>
        </pc:spChg>
        <pc:spChg chg="mod">
          <ac:chgData name="Hector Falgons" userId="8809e3bcea7b13a5" providerId="LiveId" clId="{DB9856CC-2584-4FF4-9C6D-CBDC0DD81FAB}" dt="2023-06-15T17:11:31.260" v="1567" actId="790"/>
          <ac:spMkLst>
            <pc:docMk/>
            <pc:sldMk cId="1197060927" sldId="301"/>
            <ac:spMk id="146" creationId="{00000000-0000-0000-0000-000000000000}"/>
          </ac:spMkLst>
        </pc:spChg>
        <pc:spChg chg="mod">
          <ac:chgData name="Hector Falgons" userId="8809e3bcea7b13a5" providerId="LiveId" clId="{DB9856CC-2584-4FF4-9C6D-CBDC0DD81FAB}" dt="2023-06-15T17:11:31.260" v="1567" actId="790"/>
          <ac:spMkLst>
            <pc:docMk/>
            <pc:sldMk cId="1197060927" sldId="301"/>
            <ac:spMk id="147" creationId="{00000000-0000-0000-0000-000000000000}"/>
          </ac:spMkLst>
        </pc:spChg>
      </pc:sldChg>
      <pc:sldChg chg="del">
        <pc:chgData name="Hector Falgons" userId="8809e3bcea7b13a5" providerId="LiveId" clId="{DB9856CC-2584-4FF4-9C6D-CBDC0DD81FAB}" dt="2023-06-15T17:23:54.799" v="2006" actId="47"/>
        <pc:sldMkLst>
          <pc:docMk/>
          <pc:sldMk cId="1616678715" sldId="302"/>
        </pc:sldMkLst>
      </pc:sldChg>
      <pc:sldChg chg="modSp mod">
        <pc:chgData name="Hector Falgons" userId="8809e3bcea7b13a5" providerId="LiveId" clId="{DB9856CC-2584-4FF4-9C6D-CBDC0DD81FAB}" dt="2023-09-20T19:49:31.513" v="2504" actId="1076"/>
        <pc:sldMkLst>
          <pc:docMk/>
          <pc:sldMk cId="2680132667" sldId="304"/>
        </pc:sldMkLst>
        <pc:spChg chg="mod">
          <ac:chgData name="Hector Falgons" userId="8809e3bcea7b13a5" providerId="LiveId" clId="{DB9856CC-2584-4FF4-9C6D-CBDC0DD81FAB}" dt="2023-06-15T17:26:26.219" v="2053" actId="20577"/>
          <ac:spMkLst>
            <pc:docMk/>
            <pc:sldMk cId="2680132667" sldId="304"/>
            <ac:spMk id="84" creationId="{00000000-0000-0000-0000-000000000000}"/>
          </ac:spMkLst>
        </pc:spChg>
        <pc:spChg chg="mod">
          <ac:chgData name="Hector Falgons" userId="8809e3bcea7b13a5" providerId="LiveId" clId="{DB9856CC-2584-4FF4-9C6D-CBDC0DD81FAB}" dt="2023-09-20T19:49:01.070" v="2502" actId="1076"/>
          <ac:spMkLst>
            <pc:docMk/>
            <pc:sldMk cId="2680132667" sldId="304"/>
            <ac:spMk id="85" creationId="{00000000-0000-0000-0000-000000000000}"/>
          </ac:spMkLst>
        </pc:spChg>
        <pc:spChg chg="mod">
          <ac:chgData name="Hector Falgons" userId="8809e3bcea7b13a5" providerId="LiveId" clId="{DB9856CC-2584-4FF4-9C6D-CBDC0DD81FAB}" dt="2023-09-20T19:49:31.513" v="2504" actId="1076"/>
          <ac:spMkLst>
            <pc:docMk/>
            <pc:sldMk cId="2680132667" sldId="304"/>
            <ac:spMk id="86" creationId="{00000000-0000-0000-0000-000000000000}"/>
          </ac:spMkLst>
        </pc:spChg>
        <pc:picChg chg="mod">
          <ac:chgData name="Hector Falgons" userId="8809e3bcea7b13a5" providerId="LiveId" clId="{DB9856CC-2584-4FF4-9C6D-CBDC0DD81FAB}" dt="2023-06-15T17:28:28.859" v="2103" actId="1076"/>
          <ac:picMkLst>
            <pc:docMk/>
            <pc:sldMk cId="2680132667" sldId="304"/>
            <ac:picMk id="3" creationId="{517597DA-9345-E30F-7FBE-1AF765A4CF7F}"/>
          </ac:picMkLst>
        </pc:picChg>
        <pc:picChg chg="mod">
          <ac:chgData name="Hector Falgons" userId="8809e3bcea7b13a5" providerId="LiveId" clId="{DB9856CC-2584-4FF4-9C6D-CBDC0DD81FAB}" dt="2023-06-15T17:28:38.789" v="2105" actId="1076"/>
          <ac:picMkLst>
            <pc:docMk/>
            <pc:sldMk cId="2680132667" sldId="304"/>
            <ac:picMk id="4" creationId="{E16606B1-895F-2B66-258F-3F90A8D240E8}"/>
          </ac:picMkLst>
        </pc:picChg>
      </pc:sldChg>
      <pc:sldChg chg="del">
        <pc:chgData name="Hector Falgons" userId="8809e3bcea7b13a5" providerId="LiveId" clId="{DB9856CC-2584-4FF4-9C6D-CBDC0DD81FAB}" dt="2023-09-20T19:57:32.094" v="2673" actId="47"/>
        <pc:sldMkLst>
          <pc:docMk/>
          <pc:sldMk cId="611703557" sldId="317"/>
        </pc:sldMkLst>
      </pc:sldChg>
      <pc:sldChg chg="del">
        <pc:chgData name="Hector Falgons" userId="8809e3bcea7b13a5" providerId="LiveId" clId="{DB9856CC-2584-4FF4-9C6D-CBDC0DD81FAB}" dt="2023-09-21T16:23:21.865" v="4069" actId="47"/>
        <pc:sldMkLst>
          <pc:docMk/>
          <pc:sldMk cId="3276439705" sldId="318"/>
        </pc:sldMkLst>
      </pc:sldChg>
      <pc:sldChg chg="del">
        <pc:chgData name="Hector Falgons" userId="8809e3bcea7b13a5" providerId="LiveId" clId="{DB9856CC-2584-4FF4-9C6D-CBDC0DD81FAB}" dt="2023-09-21T16:46:54.652" v="4195" actId="47"/>
        <pc:sldMkLst>
          <pc:docMk/>
          <pc:sldMk cId="1458403816" sldId="321"/>
        </pc:sldMkLst>
      </pc:sldChg>
      <pc:sldChg chg="modSp mod modShow">
        <pc:chgData name="Hector Falgons" userId="8809e3bcea7b13a5" providerId="LiveId" clId="{DB9856CC-2584-4FF4-9C6D-CBDC0DD81FAB}" dt="2023-09-20T19:47:49.529" v="2500" actId="729"/>
        <pc:sldMkLst>
          <pc:docMk/>
          <pc:sldMk cId="2442028110" sldId="327"/>
        </pc:sldMkLst>
        <pc:spChg chg="mod">
          <ac:chgData name="Hector Falgons" userId="8809e3bcea7b13a5" providerId="LiveId" clId="{DB9856CC-2584-4FF4-9C6D-CBDC0DD81FAB}" dt="2023-06-15T17:22:53.649" v="2000" actId="20577"/>
          <ac:spMkLst>
            <pc:docMk/>
            <pc:sldMk cId="2442028110" sldId="327"/>
            <ac:spMk id="2" creationId="{8425E488-A282-1197-4A99-F83648158BFC}"/>
          </ac:spMkLst>
        </pc:spChg>
        <pc:spChg chg="mod">
          <ac:chgData name="Hector Falgons" userId="8809e3bcea7b13a5" providerId="LiveId" clId="{DB9856CC-2584-4FF4-9C6D-CBDC0DD81FAB}" dt="2023-06-15T17:19:39.594" v="1851"/>
          <ac:spMkLst>
            <pc:docMk/>
            <pc:sldMk cId="2442028110" sldId="327"/>
            <ac:spMk id="153" creationId="{00000000-0000-0000-0000-000000000000}"/>
          </ac:spMkLst>
        </pc:spChg>
      </pc:sldChg>
      <pc:sldChg chg="del">
        <pc:chgData name="Hector Falgons" userId="8809e3bcea7b13a5" providerId="LiveId" clId="{DB9856CC-2584-4FF4-9C6D-CBDC0DD81FAB}" dt="2023-09-21T16:07:46.423" v="3964" actId="47"/>
        <pc:sldMkLst>
          <pc:docMk/>
          <pc:sldMk cId="846564035" sldId="328"/>
        </pc:sldMkLst>
      </pc:sldChg>
      <pc:sldChg chg="del">
        <pc:chgData name="Hector Falgons" userId="8809e3bcea7b13a5" providerId="LiveId" clId="{DB9856CC-2584-4FF4-9C6D-CBDC0DD81FAB}" dt="2023-09-21T16:13:36.468" v="3967" actId="47"/>
        <pc:sldMkLst>
          <pc:docMk/>
          <pc:sldMk cId="942949139" sldId="329"/>
        </pc:sldMkLst>
      </pc:sldChg>
      <pc:sldChg chg="del">
        <pc:chgData name="Hector Falgons" userId="8809e3bcea7b13a5" providerId="LiveId" clId="{DB9856CC-2584-4FF4-9C6D-CBDC0DD81FAB}" dt="2023-09-21T16:04:22.886" v="3938" actId="47"/>
        <pc:sldMkLst>
          <pc:docMk/>
          <pc:sldMk cId="1401874006" sldId="330"/>
        </pc:sldMkLst>
      </pc:sldChg>
      <pc:sldChg chg="del">
        <pc:chgData name="Hector Falgons" userId="8809e3bcea7b13a5" providerId="LiveId" clId="{DB9856CC-2584-4FF4-9C6D-CBDC0DD81FAB}" dt="2023-09-20T20:17:30.480" v="3032" actId="47"/>
        <pc:sldMkLst>
          <pc:docMk/>
          <pc:sldMk cId="425529124" sldId="331"/>
        </pc:sldMkLst>
      </pc:sldChg>
      <pc:sldChg chg="del">
        <pc:chgData name="Hector Falgons" userId="8809e3bcea7b13a5" providerId="LiveId" clId="{DB9856CC-2584-4FF4-9C6D-CBDC0DD81FAB}" dt="2023-09-20T20:38:54.828" v="3333" actId="47"/>
        <pc:sldMkLst>
          <pc:docMk/>
          <pc:sldMk cId="1802625236" sldId="332"/>
        </pc:sldMkLst>
      </pc:sldChg>
      <pc:sldChg chg="del">
        <pc:chgData name="Hector Falgons" userId="8809e3bcea7b13a5" providerId="LiveId" clId="{DB9856CC-2584-4FF4-9C6D-CBDC0DD81FAB}" dt="2023-09-21T16:18:45.917" v="4025" actId="47"/>
        <pc:sldMkLst>
          <pc:docMk/>
          <pc:sldMk cId="3819855399" sldId="334"/>
        </pc:sldMkLst>
      </pc:sldChg>
      <pc:sldChg chg="del">
        <pc:chgData name="Hector Falgons" userId="8809e3bcea7b13a5" providerId="LiveId" clId="{DB9856CC-2584-4FF4-9C6D-CBDC0DD81FAB}" dt="2023-09-20T20:42:30.452" v="3434" actId="47"/>
        <pc:sldMkLst>
          <pc:docMk/>
          <pc:sldMk cId="756339298" sldId="341"/>
        </pc:sldMkLst>
      </pc:sldChg>
      <pc:sldChg chg="modSp mod modAnim">
        <pc:chgData name="Hector Falgons" userId="8809e3bcea7b13a5" providerId="LiveId" clId="{DB9856CC-2584-4FF4-9C6D-CBDC0DD81FAB}" dt="2023-09-20T18:44:35.833" v="2163" actId="20577"/>
        <pc:sldMkLst>
          <pc:docMk/>
          <pc:sldMk cId="1064636247" sldId="342"/>
        </pc:sldMkLst>
        <pc:spChg chg="mod">
          <ac:chgData name="Hector Falgons" userId="8809e3bcea7b13a5" providerId="LiveId" clId="{DB9856CC-2584-4FF4-9C6D-CBDC0DD81FAB}" dt="2023-09-20T18:44:35.833" v="2163" actId="20577"/>
          <ac:spMkLst>
            <pc:docMk/>
            <pc:sldMk cId="1064636247" sldId="342"/>
            <ac:spMk id="4" creationId="{EF422600-36B8-2FB3-D112-A4118A304866}"/>
          </ac:spMkLst>
        </pc:spChg>
        <pc:spChg chg="mod">
          <ac:chgData name="Hector Falgons" userId="8809e3bcea7b13a5" providerId="LiveId" clId="{DB9856CC-2584-4FF4-9C6D-CBDC0DD81FAB}" dt="2023-06-15T16:34:46.970" v="928" actId="790"/>
          <ac:spMkLst>
            <pc:docMk/>
            <pc:sldMk cId="1064636247" sldId="342"/>
            <ac:spMk id="153" creationId="{00000000-0000-0000-0000-000000000000}"/>
          </ac:spMkLst>
        </pc:spChg>
      </pc:sldChg>
      <pc:sldChg chg="del">
        <pc:chgData name="Hector Falgons" userId="8809e3bcea7b13a5" providerId="LiveId" clId="{DB9856CC-2584-4FF4-9C6D-CBDC0DD81FAB}" dt="2023-10-30T20:14:40.282" v="4381" actId="47"/>
        <pc:sldMkLst>
          <pc:docMk/>
          <pc:sldMk cId="2163167604" sldId="346"/>
        </pc:sldMkLst>
      </pc:sldChg>
      <pc:sldChg chg="del">
        <pc:chgData name="Hector Falgons" userId="8809e3bcea7b13a5" providerId="LiveId" clId="{DB9856CC-2584-4FF4-9C6D-CBDC0DD81FAB}" dt="2023-10-30T19:54:28.155" v="4240" actId="47"/>
        <pc:sldMkLst>
          <pc:docMk/>
          <pc:sldMk cId="3094982997" sldId="348"/>
        </pc:sldMkLst>
      </pc:sldChg>
      <pc:sldChg chg="del">
        <pc:chgData name="Hector Falgons" userId="8809e3bcea7b13a5" providerId="LiveId" clId="{DB9856CC-2584-4FF4-9C6D-CBDC0DD81FAB}" dt="2023-10-30T19:57:13.124" v="4249" actId="47"/>
        <pc:sldMkLst>
          <pc:docMk/>
          <pc:sldMk cId="1267788657" sldId="349"/>
        </pc:sldMkLst>
      </pc:sldChg>
      <pc:sldChg chg="modSp mod">
        <pc:chgData name="Hector Falgons" userId="8809e3bcea7b13a5" providerId="LiveId" clId="{DB9856CC-2584-4FF4-9C6D-CBDC0DD81FAB}" dt="2023-06-15T17:26:35.942" v="2054" actId="790"/>
        <pc:sldMkLst>
          <pc:docMk/>
          <pc:sldMk cId="3326851571" sldId="359"/>
        </pc:sldMkLst>
        <pc:spChg chg="mod">
          <ac:chgData name="Hector Falgons" userId="8809e3bcea7b13a5" providerId="LiveId" clId="{DB9856CC-2584-4FF4-9C6D-CBDC0DD81FAB}" dt="2023-06-15T17:26:35.942" v="2054" actId="790"/>
          <ac:spMkLst>
            <pc:docMk/>
            <pc:sldMk cId="3326851571" sldId="359"/>
            <ac:spMk id="121" creationId="{00000000-0000-0000-0000-000000000000}"/>
          </ac:spMkLst>
        </pc:spChg>
        <pc:spChg chg="mod">
          <ac:chgData name="Hector Falgons" userId="8809e3bcea7b13a5" providerId="LiveId" clId="{DB9856CC-2584-4FF4-9C6D-CBDC0DD81FAB}" dt="2023-06-15T17:26:35.942" v="2054" actId="790"/>
          <ac:spMkLst>
            <pc:docMk/>
            <pc:sldMk cId="3326851571" sldId="359"/>
            <ac:spMk id="122" creationId="{00000000-0000-0000-0000-000000000000}"/>
          </ac:spMkLst>
        </pc:spChg>
      </pc:sldChg>
      <pc:sldChg chg="addSp delSp modSp mod">
        <pc:chgData name="Hector Falgons" userId="8809e3bcea7b13a5" providerId="LiveId" clId="{DB9856CC-2584-4FF4-9C6D-CBDC0DD81FAB}" dt="2023-10-30T19:43:44.669" v="4213" actId="20577"/>
        <pc:sldMkLst>
          <pc:docMk/>
          <pc:sldMk cId="2083822770" sldId="360"/>
        </pc:sldMkLst>
        <pc:spChg chg="add mod">
          <ac:chgData name="Hector Falgons" userId="8809e3bcea7b13a5" providerId="LiveId" clId="{DB9856CC-2584-4FF4-9C6D-CBDC0DD81FAB}" dt="2023-10-30T19:43:44.669" v="4213" actId="20577"/>
          <ac:spMkLst>
            <pc:docMk/>
            <pc:sldMk cId="2083822770" sldId="360"/>
            <ac:spMk id="2" creationId="{DED5C824-FF4A-F772-F52D-02A661A2C4C8}"/>
          </ac:spMkLst>
        </pc:spChg>
        <pc:spChg chg="add mod">
          <ac:chgData name="Hector Falgons" userId="8809e3bcea7b13a5" providerId="LiveId" clId="{DB9856CC-2584-4FF4-9C6D-CBDC0DD81FAB}" dt="2023-09-21T16:43:41.144" v="4130" actId="20577"/>
          <ac:spMkLst>
            <pc:docMk/>
            <pc:sldMk cId="2083822770" sldId="360"/>
            <ac:spMk id="3" creationId="{9CF85C87-4094-C76B-3135-D351305D2C56}"/>
          </ac:spMkLst>
        </pc:spChg>
        <pc:spChg chg="del mod">
          <ac:chgData name="Hector Falgons" userId="8809e3bcea7b13a5" providerId="LiveId" clId="{DB9856CC-2584-4FF4-9C6D-CBDC0DD81FAB}" dt="2023-09-21T16:41:10.140" v="4081" actId="478"/>
          <ac:spMkLst>
            <pc:docMk/>
            <pc:sldMk cId="2083822770" sldId="360"/>
            <ac:spMk id="121" creationId="{00000000-0000-0000-0000-000000000000}"/>
          </ac:spMkLst>
        </pc:spChg>
        <pc:spChg chg="del">
          <ac:chgData name="Hector Falgons" userId="8809e3bcea7b13a5" providerId="LiveId" clId="{DB9856CC-2584-4FF4-9C6D-CBDC0DD81FAB}" dt="2023-09-21T16:42:57.001" v="4111" actId="478"/>
          <ac:spMkLst>
            <pc:docMk/>
            <pc:sldMk cId="2083822770" sldId="360"/>
            <ac:spMk id="122" creationId="{00000000-0000-0000-0000-000000000000}"/>
          </ac:spMkLst>
        </pc:spChg>
      </pc:sldChg>
      <pc:sldChg chg="modSp mod">
        <pc:chgData name="Hector Falgons" userId="8809e3bcea7b13a5" providerId="LiveId" clId="{DB9856CC-2584-4FF4-9C6D-CBDC0DD81FAB}" dt="2023-10-30T20:41:48.670" v="4709" actId="1076"/>
        <pc:sldMkLst>
          <pc:docMk/>
          <pc:sldMk cId="1091617688" sldId="361"/>
        </pc:sldMkLst>
        <pc:spChg chg="mod">
          <ac:chgData name="Hector Falgons" userId="8809e3bcea7b13a5" providerId="LiveId" clId="{DB9856CC-2584-4FF4-9C6D-CBDC0DD81FAB}" dt="2023-06-15T17:16:42.974" v="1787" actId="20577"/>
          <ac:spMkLst>
            <pc:docMk/>
            <pc:sldMk cId="1091617688" sldId="361"/>
            <ac:spMk id="144" creationId="{00000000-0000-0000-0000-000000000000}"/>
          </ac:spMkLst>
        </pc:spChg>
        <pc:spChg chg="mod">
          <ac:chgData name="Hector Falgons" userId="8809e3bcea7b13a5" providerId="LiveId" clId="{DB9856CC-2584-4FF4-9C6D-CBDC0DD81FAB}" dt="2023-09-20T19:46:03.559" v="2496" actId="1076"/>
          <ac:spMkLst>
            <pc:docMk/>
            <pc:sldMk cId="1091617688" sldId="361"/>
            <ac:spMk id="145" creationId="{00000000-0000-0000-0000-000000000000}"/>
          </ac:spMkLst>
        </pc:spChg>
        <pc:spChg chg="mod">
          <ac:chgData name="Hector Falgons" userId="8809e3bcea7b13a5" providerId="LiveId" clId="{DB9856CC-2584-4FF4-9C6D-CBDC0DD81FAB}" dt="2023-09-20T19:46:12.080" v="2497" actId="1076"/>
          <ac:spMkLst>
            <pc:docMk/>
            <pc:sldMk cId="1091617688" sldId="361"/>
            <ac:spMk id="146" creationId="{00000000-0000-0000-0000-000000000000}"/>
          </ac:spMkLst>
        </pc:spChg>
        <pc:spChg chg="mod">
          <ac:chgData name="Hector Falgons" userId="8809e3bcea7b13a5" providerId="LiveId" clId="{DB9856CC-2584-4FF4-9C6D-CBDC0DD81FAB}" dt="2023-09-20T19:46:22.843" v="2498" actId="1076"/>
          <ac:spMkLst>
            <pc:docMk/>
            <pc:sldMk cId="1091617688" sldId="361"/>
            <ac:spMk id="147" creationId="{00000000-0000-0000-0000-000000000000}"/>
          </ac:spMkLst>
        </pc:spChg>
        <pc:picChg chg="mod">
          <ac:chgData name="Hector Falgons" userId="8809e3bcea7b13a5" providerId="LiveId" clId="{DB9856CC-2584-4FF4-9C6D-CBDC0DD81FAB}" dt="2023-10-30T20:41:39.590" v="4708" actId="1076"/>
          <ac:picMkLst>
            <pc:docMk/>
            <pc:sldMk cId="1091617688" sldId="361"/>
            <ac:picMk id="2" creationId="{6B25C162-0872-DEA0-728D-4CCC35FEBD6F}"/>
          </ac:picMkLst>
        </pc:picChg>
        <pc:picChg chg="mod">
          <ac:chgData name="Hector Falgons" userId="8809e3bcea7b13a5" providerId="LiveId" clId="{DB9856CC-2584-4FF4-9C6D-CBDC0DD81FAB}" dt="2023-10-30T20:41:48.670" v="4709" actId="1076"/>
          <ac:picMkLst>
            <pc:docMk/>
            <pc:sldMk cId="1091617688" sldId="361"/>
            <ac:picMk id="4" creationId="{75C64AAE-9DB1-B751-4F2C-ADD6EC1A7ABB}"/>
          </ac:picMkLst>
        </pc:picChg>
      </pc:sldChg>
      <pc:sldChg chg="modSp mod modAnim">
        <pc:chgData name="Hector Falgons" userId="8809e3bcea7b13a5" providerId="LiveId" clId="{DB9856CC-2584-4FF4-9C6D-CBDC0DD81FAB}" dt="2023-10-30T20:32:48.612" v="4652" actId="20577"/>
        <pc:sldMkLst>
          <pc:docMk/>
          <pc:sldMk cId="190024438" sldId="362"/>
        </pc:sldMkLst>
        <pc:spChg chg="mod">
          <ac:chgData name="Hector Falgons" userId="8809e3bcea7b13a5" providerId="LiveId" clId="{DB9856CC-2584-4FF4-9C6D-CBDC0DD81FAB}" dt="2023-06-15T16:25:52.545" v="627" actId="790"/>
          <ac:spMkLst>
            <pc:docMk/>
            <pc:sldMk cId="190024438" sldId="362"/>
            <ac:spMk id="153" creationId="{00000000-0000-0000-0000-000000000000}"/>
          </ac:spMkLst>
        </pc:spChg>
        <pc:spChg chg="mod">
          <ac:chgData name="Hector Falgons" userId="8809e3bcea7b13a5" providerId="LiveId" clId="{DB9856CC-2584-4FF4-9C6D-CBDC0DD81FAB}" dt="2023-10-30T20:32:48.612" v="4652" actId="20577"/>
          <ac:spMkLst>
            <pc:docMk/>
            <pc:sldMk cId="190024438" sldId="362"/>
            <ac:spMk id="154" creationId="{00000000-0000-0000-0000-000000000000}"/>
          </ac:spMkLst>
        </pc:spChg>
      </pc:sldChg>
      <pc:sldChg chg="del">
        <pc:chgData name="Hector Falgons" userId="8809e3bcea7b13a5" providerId="LiveId" clId="{DB9856CC-2584-4FF4-9C6D-CBDC0DD81FAB}" dt="2023-10-30T20:05:19.504" v="4274" actId="47"/>
        <pc:sldMkLst>
          <pc:docMk/>
          <pc:sldMk cId="839089002" sldId="363"/>
        </pc:sldMkLst>
      </pc:sldChg>
      <pc:sldChg chg="modSp mod">
        <pc:chgData name="Hector Falgons" userId="8809e3bcea7b13a5" providerId="LiveId" clId="{DB9856CC-2584-4FF4-9C6D-CBDC0DD81FAB}" dt="2023-09-20T18:40:53.695" v="2116" actId="20577"/>
        <pc:sldMkLst>
          <pc:docMk/>
          <pc:sldMk cId="2485249895" sldId="364"/>
        </pc:sldMkLst>
        <pc:spChg chg="mod">
          <ac:chgData name="Hector Falgons" userId="8809e3bcea7b13a5" providerId="LiveId" clId="{DB9856CC-2584-4FF4-9C6D-CBDC0DD81FAB}" dt="2023-09-20T18:40:53.695" v="2116" actId="20577"/>
          <ac:spMkLst>
            <pc:docMk/>
            <pc:sldMk cId="2485249895" sldId="364"/>
            <ac:spMk id="2" creationId="{CEB178E3-10A5-45A4-CE02-E09C29195DEC}"/>
          </ac:spMkLst>
        </pc:spChg>
        <pc:spChg chg="mod">
          <ac:chgData name="Hector Falgons" userId="8809e3bcea7b13a5" providerId="LiveId" clId="{DB9856CC-2584-4FF4-9C6D-CBDC0DD81FAB}" dt="2023-09-20T18:40:21.645" v="2114" actId="20577"/>
          <ac:spMkLst>
            <pc:docMk/>
            <pc:sldMk cId="2485249895" sldId="364"/>
            <ac:spMk id="121" creationId="{00000000-0000-0000-0000-000000000000}"/>
          </ac:spMkLst>
        </pc:spChg>
      </pc:sldChg>
      <pc:sldChg chg="modSp mod">
        <pc:chgData name="Hector Falgons" userId="8809e3bcea7b13a5" providerId="LiveId" clId="{DB9856CC-2584-4FF4-9C6D-CBDC0DD81FAB}" dt="2023-06-15T17:16:03.471" v="1772" actId="790"/>
        <pc:sldMkLst>
          <pc:docMk/>
          <pc:sldMk cId="4249432038" sldId="365"/>
        </pc:sldMkLst>
        <pc:spChg chg="mod">
          <ac:chgData name="Hector Falgons" userId="8809e3bcea7b13a5" providerId="LiveId" clId="{DB9856CC-2584-4FF4-9C6D-CBDC0DD81FAB}" dt="2023-06-15T17:16:03.471" v="1772" actId="790"/>
          <ac:spMkLst>
            <pc:docMk/>
            <pc:sldMk cId="4249432038" sldId="365"/>
            <ac:spMk id="121" creationId="{00000000-0000-0000-0000-000000000000}"/>
          </ac:spMkLst>
        </pc:spChg>
        <pc:spChg chg="mod">
          <ac:chgData name="Hector Falgons" userId="8809e3bcea7b13a5" providerId="LiveId" clId="{DB9856CC-2584-4FF4-9C6D-CBDC0DD81FAB}" dt="2023-06-15T17:16:03.471" v="1772" actId="790"/>
          <ac:spMkLst>
            <pc:docMk/>
            <pc:sldMk cId="4249432038" sldId="365"/>
            <ac:spMk id="122" creationId="{00000000-0000-0000-0000-000000000000}"/>
          </ac:spMkLst>
        </pc:spChg>
      </pc:sldChg>
      <pc:sldChg chg="modSp mod modAnim">
        <pc:chgData name="Hector Falgons" userId="8809e3bcea7b13a5" providerId="LiveId" clId="{DB9856CC-2584-4FF4-9C6D-CBDC0DD81FAB}" dt="2023-10-30T20:37:04.315" v="4697" actId="20577"/>
        <pc:sldMkLst>
          <pc:docMk/>
          <pc:sldMk cId="1060059841" sldId="366"/>
        </pc:sldMkLst>
        <pc:spChg chg="mod">
          <ac:chgData name="Hector Falgons" userId="8809e3bcea7b13a5" providerId="LiveId" clId="{DB9856CC-2584-4FF4-9C6D-CBDC0DD81FAB}" dt="2023-10-30T20:37:04.315" v="4697" actId="20577"/>
          <ac:spMkLst>
            <pc:docMk/>
            <pc:sldMk cId="1060059841" sldId="366"/>
            <ac:spMk id="4" creationId="{4D49BBDE-171C-6EBE-7320-B7CA193EE085}"/>
          </ac:spMkLst>
        </pc:spChg>
        <pc:spChg chg="mod">
          <ac:chgData name="Hector Falgons" userId="8809e3bcea7b13a5" providerId="LiveId" clId="{DB9856CC-2584-4FF4-9C6D-CBDC0DD81FAB}" dt="2023-06-15T16:37:53.714" v="957" actId="20577"/>
          <ac:spMkLst>
            <pc:docMk/>
            <pc:sldMk cId="1060059841" sldId="366"/>
            <ac:spMk id="153" creationId="{00000000-0000-0000-0000-000000000000}"/>
          </ac:spMkLst>
        </pc:spChg>
      </pc:sldChg>
      <pc:sldChg chg="modSp del">
        <pc:chgData name="Hector Falgons" userId="8809e3bcea7b13a5" providerId="LiveId" clId="{DB9856CC-2584-4FF4-9C6D-CBDC0DD81FAB}" dt="2023-09-20T19:36:04.878" v="2404" actId="47"/>
        <pc:sldMkLst>
          <pc:docMk/>
          <pc:sldMk cId="1947136441" sldId="368"/>
        </pc:sldMkLst>
        <pc:spChg chg="mod">
          <ac:chgData name="Hector Falgons" userId="8809e3bcea7b13a5" providerId="LiveId" clId="{DB9856CC-2584-4FF4-9C6D-CBDC0DD81FAB}" dt="2023-09-20T19:29:05.562" v="2288" actId="313"/>
          <ac:spMkLst>
            <pc:docMk/>
            <pc:sldMk cId="1947136441" sldId="368"/>
            <ac:spMk id="3" creationId="{9BB1A603-436F-DA8A-80F9-81AC82DD09AA}"/>
          </ac:spMkLst>
        </pc:spChg>
      </pc:sldChg>
      <pc:sldChg chg="del">
        <pc:chgData name="Hector Falgons" userId="8809e3bcea7b13a5" providerId="LiveId" clId="{DB9856CC-2584-4FF4-9C6D-CBDC0DD81FAB}" dt="2023-09-20T19:53:52.204" v="2573" actId="47"/>
        <pc:sldMkLst>
          <pc:docMk/>
          <pc:sldMk cId="945414369" sldId="369"/>
        </pc:sldMkLst>
      </pc:sldChg>
      <pc:sldChg chg="del">
        <pc:chgData name="Hector Falgons" userId="8809e3bcea7b13a5" providerId="LiveId" clId="{DB9856CC-2584-4FF4-9C6D-CBDC0DD81FAB}" dt="2023-09-20T20:47:03.068" v="3474" actId="47"/>
        <pc:sldMkLst>
          <pc:docMk/>
          <pc:sldMk cId="3773933605" sldId="370"/>
        </pc:sldMkLst>
      </pc:sldChg>
      <pc:sldChg chg="del">
        <pc:chgData name="Hector Falgons" userId="8809e3bcea7b13a5" providerId="LiveId" clId="{DB9856CC-2584-4FF4-9C6D-CBDC0DD81FAB}" dt="2023-09-21T15:49:33.227" v="3716" actId="47"/>
        <pc:sldMkLst>
          <pc:docMk/>
          <pc:sldMk cId="1933900181" sldId="371"/>
        </pc:sldMkLst>
      </pc:sldChg>
      <pc:sldChg chg="del">
        <pc:chgData name="Hector Falgons" userId="8809e3bcea7b13a5" providerId="LiveId" clId="{DB9856CC-2584-4FF4-9C6D-CBDC0DD81FAB}" dt="2023-09-21T15:54:57.154" v="3904" actId="47"/>
        <pc:sldMkLst>
          <pc:docMk/>
          <pc:sldMk cId="3326264423" sldId="372"/>
        </pc:sldMkLst>
      </pc:sldChg>
      <pc:sldChg chg="addSp delSp modSp del mod modAnim">
        <pc:chgData name="Hector Falgons" userId="8809e3bcea7b13a5" providerId="LiveId" clId="{DB9856CC-2584-4FF4-9C6D-CBDC0DD81FAB}" dt="2023-09-20T19:28:16.228" v="2287" actId="2696"/>
        <pc:sldMkLst>
          <pc:docMk/>
          <pc:sldMk cId="238359245" sldId="373"/>
        </pc:sldMkLst>
        <pc:spChg chg="mod">
          <ac:chgData name="Hector Falgons" userId="8809e3bcea7b13a5" providerId="LiveId" clId="{DB9856CC-2584-4FF4-9C6D-CBDC0DD81FAB}" dt="2023-09-20T18:56:22.249" v="2220" actId="20577"/>
          <ac:spMkLst>
            <pc:docMk/>
            <pc:sldMk cId="238359245" sldId="373"/>
            <ac:spMk id="3" creationId="{CFB72D40-B2A3-E356-DD25-320165609025}"/>
          </ac:spMkLst>
        </pc:spChg>
        <pc:spChg chg="add del mod">
          <ac:chgData name="Hector Falgons" userId="8809e3bcea7b13a5" providerId="LiveId" clId="{DB9856CC-2584-4FF4-9C6D-CBDC0DD81FAB}" dt="2023-09-20T19:09:04.970" v="2230"/>
          <ac:spMkLst>
            <pc:docMk/>
            <pc:sldMk cId="238359245" sldId="373"/>
            <ac:spMk id="4" creationId="{DF230225-961E-E1EA-DD76-66BE4113B3CF}"/>
          </ac:spMkLst>
        </pc:spChg>
        <pc:spChg chg="add del mod">
          <ac:chgData name="Hector Falgons" userId="8809e3bcea7b13a5" providerId="LiveId" clId="{DB9856CC-2584-4FF4-9C6D-CBDC0DD81FAB}" dt="2023-09-20T19:09:04.970" v="2230"/>
          <ac:spMkLst>
            <pc:docMk/>
            <pc:sldMk cId="238359245" sldId="373"/>
            <ac:spMk id="6" creationId="{2130C4DD-7BC5-86E6-6CE8-44FE469AC2DE}"/>
          </ac:spMkLst>
        </pc:spChg>
        <pc:spChg chg="add del mod">
          <ac:chgData name="Hector Falgons" userId="8809e3bcea7b13a5" providerId="LiveId" clId="{DB9856CC-2584-4FF4-9C6D-CBDC0DD81FAB}" dt="2023-09-20T19:09:04.970" v="2230"/>
          <ac:spMkLst>
            <pc:docMk/>
            <pc:sldMk cId="238359245" sldId="373"/>
            <ac:spMk id="7" creationId="{43DAC011-BD8C-A329-45E0-68BC639C992A}"/>
          </ac:spMkLst>
        </pc:spChg>
        <pc:spChg chg="add del mod">
          <ac:chgData name="Hector Falgons" userId="8809e3bcea7b13a5" providerId="LiveId" clId="{DB9856CC-2584-4FF4-9C6D-CBDC0DD81FAB}" dt="2023-09-20T19:09:04.970" v="2230"/>
          <ac:spMkLst>
            <pc:docMk/>
            <pc:sldMk cId="238359245" sldId="373"/>
            <ac:spMk id="8" creationId="{371FA39A-D48E-BC95-FB20-89E2379C5603}"/>
          </ac:spMkLst>
        </pc:spChg>
        <pc:spChg chg="add del mod">
          <ac:chgData name="Hector Falgons" userId="8809e3bcea7b13a5" providerId="LiveId" clId="{DB9856CC-2584-4FF4-9C6D-CBDC0DD81FAB}" dt="2023-09-20T19:09:04.970" v="2230"/>
          <ac:spMkLst>
            <pc:docMk/>
            <pc:sldMk cId="238359245" sldId="373"/>
            <ac:spMk id="9" creationId="{620C1F24-A28E-670A-14E6-560F7116E0F0}"/>
          </ac:spMkLst>
        </pc:spChg>
        <pc:spChg chg="add del mod">
          <ac:chgData name="Hector Falgons" userId="8809e3bcea7b13a5" providerId="LiveId" clId="{DB9856CC-2584-4FF4-9C6D-CBDC0DD81FAB}" dt="2023-09-20T19:09:04.970" v="2230"/>
          <ac:spMkLst>
            <pc:docMk/>
            <pc:sldMk cId="238359245" sldId="373"/>
            <ac:spMk id="10" creationId="{DFC2FC35-D481-5483-76AA-F3DA185B1BF6}"/>
          </ac:spMkLst>
        </pc:spChg>
        <pc:picChg chg="add del mod">
          <ac:chgData name="Hector Falgons" userId="8809e3bcea7b13a5" providerId="LiveId" clId="{DB9856CC-2584-4FF4-9C6D-CBDC0DD81FAB}" dt="2023-09-20T19:04:20.680" v="2223"/>
          <ac:picMkLst>
            <pc:docMk/>
            <pc:sldMk cId="238359245" sldId="373"/>
            <ac:picMk id="2" creationId="{7296AF11-A9E8-3646-EAE3-1F77F1BD46BD}"/>
          </ac:picMkLst>
        </pc:picChg>
        <pc:picChg chg="add del mod">
          <ac:chgData name="Hector Falgons" userId="8809e3bcea7b13a5" providerId="LiveId" clId="{DB9856CC-2584-4FF4-9C6D-CBDC0DD81FAB}" dt="2023-09-20T19:09:03.612" v="2229" actId="1076"/>
          <ac:picMkLst>
            <pc:docMk/>
            <pc:sldMk cId="238359245" sldId="373"/>
            <ac:picMk id="12" creationId="{2F17ED4A-7EFB-43E4-3D93-0A87CECB2D8D}"/>
          </ac:picMkLst>
        </pc:picChg>
      </pc:sldChg>
      <pc:sldChg chg="del">
        <pc:chgData name="Hector Falgons" userId="8809e3bcea7b13a5" providerId="LiveId" clId="{DB9856CC-2584-4FF4-9C6D-CBDC0DD81FAB}" dt="2023-10-30T20:22:39.411" v="4521" actId="47"/>
        <pc:sldMkLst>
          <pc:docMk/>
          <pc:sldMk cId="905195010" sldId="375"/>
        </pc:sldMkLst>
      </pc:sldChg>
      <pc:sldChg chg="del">
        <pc:chgData name="Hector Falgons" userId="8809e3bcea7b13a5" providerId="LiveId" clId="{DB9856CC-2584-4FF4-9C6D-CBDC0DD81FAB}" dt="2023-10-30T20:21:25.507" v="4501" actId="47"/>
        <pc:sldMkLst>
          <pc:docMk/>
          <pc:sldMk cId="4038973223" sldId="376"/>
        </pc:sldMkLst>
      </pc:sldChg>
      <pc:sldChg chg="modSp mod">
        <pc:chgData name="Hector Falgons" userId="8809e3bcea7b13a5" providerId="LiveId" clId="{DB9856CC-2584-4FF4-9C6D-CBDC0DD81FAB}" dt="2023-10-30T20:16:58.282" v="4429" actId="20577"/>
        <pc:sldMkLst>
          <pc:docMk/>
          <pc:sldMk cId="555183786" sldId="378"/>
        </pc:sldMkLst>
        <pc:spChg chg="mod">
          <ac:chgData name="Hector Falgons" userId="8809e3bcea7b13a5" providerId="LiveId" clId="{DB9856CC-2584-4FF4-9C6D-CBDC0DD81FAB}" dt="2023-10-30T20:16:58.282" v="4429" actId="20577"/>
          <ac:spMkLst>
            <pc:docMk/>
            <pc:sldMk cId="555183786" sldId="378"/>
            <ac:spMk id="8" creationId="{5D8068B5-CBFC-8B3A-C3F0-CFB912F15A83}"/>
          </ac:spMkLst>
        </pc:spChg>
        <pc:spChg chg="mod">
          <ac:chgData name="Hector Falgons" userId="8809e3bcea7b13a5" providerId="LiveId" clId="{DB9856CC-2584-4FF4-9C6D-CBDC0DD81FAB}" dt="2023-10-30T20:16:06.244" v="4423" actId="6549"/>
          <ac:spMkLst>
            <pc:docMk/>
            <pc:sldMk cId="555183786" sldId="378"/>
            <ac:spMk id="121" creationId="{00000000-0000-0000-0000-000000000000}"/>
          </ac:spMkLst>
        </pc:spChg>
      </pc:sldChg>
      <pc:sldChg chg="del">
        <pc:chgData name="Hector Falgons" userId="8809e3bcea7b13a5" providerId="LiveId" clId="{DB9856CC-2584-4FF4-9C6D-CBDC0DD81FAB}" dt="2023-10-30T20:18:41.303" v="4443" actId="47"/>
        <pc:sldMkLst>
          <pc:docMk/>
          <pc:sldMk cId="315487212" sldId="382"/>
        </pc:sldMkLst>
      </pc:sldChg>
      <pc:sldChg chg="modSp mod">
        <pc:chgData name="Hector Falgons" userId="8809e3bcea7b13a5" providerId="LiveId" clId="{DB9856CC-2584-4FF4-9C6D-CBDC0DD81FAB}" dt="2023-09-20T20:36:48.190" v="3303" actId="790"/>
        <pc:sldMkLst>
          <pc:docMk/>
          <pc:sldMk cId="3583665543" sldId="383"/>
        </pc:sldMkLst>
        <pc:spChg chg="mod">
          <ac:chgData name="Hector Falgons" userId="8809e3bcea7b13a5" providerId="LiveId" clId="{DB9856CC-2584-4FF4-9C6D-CBDC0DD81FAB}" dt="2023-09-20T20:36:48.190" v="3303" actId="790"/>
          <ac:spMkLst>
            <pc:docMk/>
            <pc:sldMk cId="3583665543" sldId="383"/>
            <ac:spMk id="3" creationId="{28AC4F67-B31D-624E-166B-4BCF8DA7CB46}"/>
          </ac:spMkLst>
        </pc:spChg>
        <pc:spChg chg="mod">
          <ac:chgData name="Hector Falgons" userId="8809e3bcea7b13a5" providerId="LiveId" clId="{DB9856CC-2584-4FF4-9C6D-CBDC0DD81FAB}" dt="2023-09-20T20:36:48.190" v="3303" actId="790"/>
          <ac:spMkLst>
            <pc:docMk/>
            <pc:sldMk cId="3583665543" sldId="383"/>
            <ac:spMk id="4" creationId="{93C78C0E-F715-2E43-69C6-1933C6D5FD28}"/>
          </ac:spMkLst>
        </pc:spChg>
        <pc:spChg chg="mod">
          <ac:chgData name="Hector Falgons" userId="8809e3bcea7b13a5" providerId="LiveId" clId="{DB9856CC-2584-4FF4-9C6D-CBDC0DD81FAB}" dt="2023-09-20T20:36:48.190" v="3303" actId="790"/>
          <ac:spMkLst>
            <pc:docMk/>
            <pc:sldMk cId="3583665543" sldId="383"/>
            <ac:spMk id="5" creationId="{B636C8FE-55DD-84A2-5140-202886A3D92D}"/>
          </ac:spMkLst>
        </pc:spChg>
        <pc:spChg chg="mod">
          <ac:chgData name="Hector Falgons" userId="8809e3bcea7b13a5" providerId="LiveId" clId="{DB9856CC-2584-4FF4-9C6D-CBDC0DD81FAB}" dt="2023-09-20T20:36:48.190" v="3303" actId="790"/>
          <ac:spMkLst>
            <pc:docMk/>
            <pc:sldMk cId="3583665543" sldId="383"/>
            <ac:spMk id="84" creationId="{00000000-0000-0000-0000-000000000000}"/>
          </ac:spMkLst>
        </pc:spChg>
        <pc:spChg chg="mod">
          <ac:chgData name="Hector Falgons" userId="8809e3bcea7b13a5" providerId="LiveId" clId="{DB9856CC-2584-4FF4-9C6D-CBDC0DD81FAB}" dt="2023-09-20T20:36:48.190" v="3303" actId="790"/>
          <ac:spMkLst>
            <pc:docMk/>
            <pc:sldMk cId="3583665543" sldId="383"/>
            <ac:spMk id="85" creationId="{00000000-0000-0000-0000-000000000000}"/>
          </ac:spMkLst>
        </pc:spChg>
      </pc:sldChg>
      <pc:sldChg chg="del">
        <pc:chgData name="Hector Falgons" userId="8809e3bcea7b13a5" providerId="LiveId" clId="{DB9856CC-2584-4FF4-9C6D-CBDC0DD81FAB}" dt="2023-09-20T20:10:47.094" v="2911" actId="47"/>
        <pc:sldMkLst>
          <pc:docMk/>
          <pc:sldMk cId="3703449175" sldId="384"/>
        </pc:sldMkLst>
      </pc:sldChg>
      <pc:sldChg chg="del">
        <pc:chgData name="Hector Falgons" userId="8809e3bcea7b13a5" providerId="LiveId" clId="{DB9856CC-2584-4FF4-9C6D-CBDC0DD81FAB}" dt="2023-09-20T20:29:37.416" v="3068" actId="47"/>
        <pc:sldMkLst>
          <pc:docMk/>
          <pc:sldMk cId="1824003950" sldId="385"/>
        </pc:sldMkLst>
      </pc:sldChg>
      <pc:sldChg chg="del">
        <pc:chgData name="Hector Falgons" userId="8809e3bcea7b13a5" providerId="LiveId" clId="{DB9856CC-2584-4FF4-9C6D-CBDC0DD81FAB}" dt="2023-09-20T20:44:23.274" v="3473" actId="47"/>
        <pc:sldMkLst>
          <pc:docMk/>
          <pc:sldMk cId="2158831727" sldId="386"/>
        </pc:sldMkLst>
      </pc:sldChg>
      <pc:sldChg chg="del">
        <pc:chgData name="Hector Falgons" userId="8809e3bcea7b13a5" providerId="LiveId" clId="{DB9856CC-2584-4FF4-9C6D-CBDC0DD81FAB}" dt="2023-09-21T16:09:22.112" v="3965" actId="47"/>
        <pc:sldMkLst>
          <pc:docMk/>
          <pc:sldMk cId="1315609254" sldId="388"/>
        </pc:sldMkLst>
      </pc:sldChg>
      <pc:sldChg chg="del">
        <pc:chgData name="Hector Falgons" userId="8809e3bcea7b13a5" providerId="LiveId" clId="{DB9856CC-2584-4FF4-9C6D-CBDC0DD81FAB}" dt="2023-09-21T16:10:37.773" v="3966" actId="47"/>
        <pc:sldMkLst>
          <pc:docMk/>
          <pc:sldMk cId="230699809" sldId="389"/>
        </pc:sldMkLst>
      </pc:sldChg>
      <pc:sldChg chg="modSp mod">
        <pc:chgData name="Hector Falgons" userId="8809e3bcea7b13a5" providerId="LiveId" clId="{DB9856CC-2584-4FF4-9C6D-CBDC0DD81FAB}" dt="2023-09-20T20:17:09.514" v="3031" actId="313"/>
        <pc:sldMkLst>
          <pc:docMk/>
          <pc:sldMk cId="1197586340" sldId="390"/>
        </pc:sldMkLst>
        <pc:spChg chg="mod">
          <ac:chgData name="Hector Falgons" userId="8809e3bcea7b13a5" providerId="LiveId" clId="{DB9856CC-2584-4FF4-9C6D-CBDC0DD81FAB}" dt="2023-09-20T20:17:04.054" v="3030" actId="790"/>
          <ac:spMkLst>
            <pc:docMk/>
            <pc:sldMk cId="1197586340" sldId="390"/>
            <ac:spMk id="2" creationId="{274D7ACD-2B0B-350E-28EF-824652E7C2C1}"/>
          </ac:spMkLst>
        </pc:spChg>
        <pc:spChg chg="mod">
          <ac:chgData name="Hector Falgons" userId="8809e3bcea7b13a5" providerId="LiveId" clId="{DB9856CC-2584-4FF4-9C6D-CBDC0DD81FAB}" dt="2023-09-20T20:17:04.054" v="3030" actId="790"/>
          <ac:spMkLst>
            <pc:docMk/>
            <pc:sldMk cId="1197586340" sldId="390"/>
            <ac:spMk id="6" creationId="{CF7ECB6C-8E8B-B7DA-1063-9EDC2B27C662}"/>
          </ac:spMkLst>
        </pc:spChg>
        <pc:spChg chg="mod">
          <ac:chgData name="Hector Falgons" userId="8809e3bcea7b13a5" providerId="LiveId" clId="{DB9856CC-2584-4FF4-9C6D-CBDC0DD81FAB}" dt="2023-09-20T20:17:04.054" v="3030" actId="790"/>
          <ac:spMkLst>
            <pc:docMk/>
            <pc:sldMk cId="1197586340" sldId="390"/>
            <ac:spMk id="9" creationId="{D9B92B89-E787-56EB-FB48-4B631C142083}"/>
          </ac:spMkLst>
        </pc:spChg>
        <pc:spChg chg="mod">
          <ac:chgData name="Hector Falgons" userId="8809e3bcea7b13a5" providerId="LiveId" clId="{DB9856CC-2584-4FF4-9C6D-CBDC0DD81FAB}" dt="2023-09-20T20:17:04.054" v="3030" actId="790"/>
          <ac:spMkLst>
            <pc:docMk/>
            <pc:sldMk cId="1197586340" sldId="390"/>
            <ac:spMk id="153" creationId="{00000000-0000-0000-0000-000000000000}"/>
          </ac:spMkLst>
        </pc:spChg>
        <pc:spChg chg="mod">
          <ac:chgData name="Hector Falgons" userId="8809e3bcea7b13a5" providerId="LiveId" clId="{DB9856CC-2584-4FF4-9C6D-CBDC0DD81FAB}" dt="2023-09-20T20:17:09.514" v="3031" actId="313"/>
          <ac:spMkLst>
            <pc:docMk/>
            <pc:sldMk cId="1197586340" sldId="390"/>
            <ac:spMk id="154" creationId="{00000000-0000-0000-0000-000000000000}"/>
          </ac:spMkLst>
        </pc:spChg>
      </pc:sldChg>
      <pc:sldChg chg="addSp delSp modSp mod">
        <pc:chgData name="Hector Falgons" userId="8809e3bcea7b13a5" providerId="LiveId" clId="{DB9856CC-2584-4FF4-9C6D-CBDC0DD81FAB}" dt="2023-09-20T20:29:25.495" v="3067" actId="1076"/>
        <pc:sldMkLst>
          <pc:docMk/>
          <pc:sldMk cId="1740833279" sldId="391"/>
        </pc:sldMkLst>
        <pc:spChg chg="mod">
          <ac:chgData name="Hector Falgons" userId="8809e3bcea7b13a5" providerId="LiveId" clId="{DB9856CC-2584-4FF4-9C6D-CBDC0DD81FAB}" dt="2023-09-20T20:26:46.066" v="3058" actId="1076"/>
          <ac:spMkLst>
            <pc:docMk/>
            <pc:sldMk cId="1740833279" sldId="391"/>
            <ac:spMk id="2" creationId="{274D7ACD-2B0B-350E-28EF-824652E7C2C1}"/>
          </ac:spMkLst>
        </pc:spChg>
        <pc:spChg chg="mod">
          <ac:chgData name="Hector Falgons" userId="8809e3bcea7b13a5" providerId="LiveId" clId="{DB9856CC-2584-4FF4-9C6D-CBDC0DD81FAB}" dt="2023-09-20T20:29:25.495" v="3067" actId="1076"/>
          <ac:spMkLst>
            <pc:docMk/>
            <pc:sldMk cId="1740833279" sldId="391"/>
            <ac:spMk id="6" creationId="{CF7ECB6C-8E8B-B7DA-1063-9EDC2B27C662}"/>
          </ac:spMkLst>
        </pc:spChg>
        <pc:spChg chg="add del mod">
          <ac:chgData name="Hector Falgons" userId="8809e3bcea7b13a5" providerId="LiveId" clId="{DB9856CC-2584-4FF4-9C6D-CBDC0DD81FAB}" dt="2023-09-20T20:24:39.235" v="3036" actId="478"/>
          <ac:spMkLst>
            <pc:docMk/>
            <pc:sldMk cId="1740833279" sldId="391"/>
            <ac:spMk id="7" creationId="{8DC29FC8-D884-2CC4-58DB-C8FE04541D00}"/>
          </ac:spMkLst>
        </pc:spChg>
        <pc:spChg chg="add del mod">
          <ac:chgData name="Hector Falgons" userId="8809e3bcea7b13a5" providerId="LiveId" clId="{DB9856CC-2584-4FF4-9C6D-CBDC0DD81FAB}" dt="2023-09-20T20:24:36.874" v="3035"/>
          <ac:spMkLst>
            <pc:docMk/>
            <pc:sldMk cId="1740833279" sldId="391"/>
            <ac:spMk id="8" creationId="{671BB2B7-E643-F1F3-C2D1-0B32F3B893FD}"/>
          </ac:spMkLst>
        </pc:spChg>
        <pc:spChg chg="mod">
          <ac:chgData name="Hector Falgons" userId="8809e3bcea7b13a5" providerId="LiveId" clId="{DB9856CC-2584-4FF4-9C6D-CBDC0DD81FAB}" dt="2023-09-20T20:29:18.836" v="3066" actId="1076"/>
          <ac:spMkLst>
            <pc:docMk/>
            <pc:sldMk cId="1740833279" sldId="391"/>
            <ac:spMk id="9" creationId="{D9B92B89-E787-56EB-FB48-4B631C142083}"/>
          </ac:spMkLst>
        </pc:spChg>
        <pc:spChg chg="add del mod">
          <ac:chgData name="Hector Falgons" userId="8809e3bcea7b13a5" providerId="LiveId" clId="{DB9856CC-2584-4FF4-9C6D-CBDC0DD81FAB}" dt="2023-09-20T20:24:36.874" v="3035"/>
          <ac:spMkLst>
            <pc:docMk/>
            <pc:sldMk cId="1740833279" sldId="391"/>
            <ac:spMk id="10" creationId="{1925D29F-A5BF-AD76-B00D-E2B272611F80}"/>
          </ac:spMkLst>
        </pc:spChg>
        <pc:spChg chg="add del mod">
          <ac:chgData name="Hector Falgons" userId="8809e3bcea7b13a5" providerId="LiveId" clId="{DB9856CC-2584-4FF4-9C6D-CBDC0DD81FAB}" dt="2023-09-20T20:24:36.874" v="3035"/>
          <ac:spMkLst>
            <pc:docMk/>
            <pc:sldMk cId="1740833279" sldId="391"/>
            <ac:spMk id="11" creationId="{7B201208-D613-C74E-8764-62CC7BE1C418}"/>
          </ac:spMkLst>
        </pc:spChg>
        <pc:spChg chg="add del mod">
          <ac:chgData name="Hector Falgons" userId="8809e3bcea7b13a5" providerId="LiveId" clId="{DB9856CC-2584-4FF4-9C6D-CBDC0DD81FAB}" dt="2023-09-20T20:24:56.869" v="3051" actId="6549"/>
          <ac:spMkLst>
            <pc:docMk/>
            <pc:sldMk cId="1740833279" sldId="391"/>
            <ac:spMk id="153" creationId="{00000000-0000-0000-0000-000000000000}"/>
          </ac:spMkLst>
        </pc:spChg>
        <pc:spChg chg="mod">
          <ac:chgData name="Hector Falgons" userId="8809e3bcea7b13a5" providerId="LiveId" clId="{DB9856CC-2584-4FF4-9C6D-CBDC0DD81FAB}" dt="2023-09-20T20:27:48.591" v="3060" actId="1076"/>
          <ac:spMkLst>
            <pc:docMk/>
            <pc:sldMk cId="1740833279" sldId="391"/>
            <ac:spMk id="154" creationId="{00000000-0000-0000-0000-000000000000}"/>
          </ac:spMkLst>
        </pc:spChg>
      </pc:sldChg>
      <pc:sldChg chg="del">
        <pc:chgData name="Hector Falgons" userId="8809e3bcea7b13a5" providerId="LiveId" clId="{DB9856CC-2584-4FF4-9C6D-CBDC0DD81FAB}" dt="2023-09-20T20:44:19.582" v="3472" actId="47"/>
        <pc:sldMkLst>
          <pc:docMk/>
          <pc:sldMk cId="1496607905" sldId="392"/>
        </pc:sldMkLst>
      </pc:sldChg>
      <pc:sldChg chg="del">
        <pc:chgData name="Hector Falgons" userId="8809e3bcea7b13a5" providerId="LiveId" clId="{DB9856CC-2584-4FF4-9C6D-CBDC0DD81FAB}" dt="2023-09-21T16:48:00.396" v="4204" actId="47"/>
        <pc:sldMkLst>
          <pc:docMk/>
          <pc:sldMk cId="3203517814" sldId="393"/>
        </pc:sldMkLst>
      </pc:sldChg>
      <pc:sldChg chg="addSp delSp modSp add mod modShow">
        <pc:chgData name="Hector Falgons" userId="8809e3bcea7b13a5" providerId="LiveId" clId="{DB9856CC-2584-4FF4-9C6D-CBDC0DD81FAB}" dt="2023-09-20T19:47:45.152" v="2499" actId="729"/>
        <pc:sldMkLst>
          <pc:docMk/>
          <pc:sldMk cId="4215350320" sldId="394"/>
        </pc:sldMkLst>
        <pc:picChg chg="add mod">
          <ac:chgData name="Hector Falgons" userId="8809e3bcea7b13a5" providerId="LiveId" clId="{DB9856CC-2584-4FF4-9C6D-CBDC0DD81FAB}" dt="2023-06-15T17:23:48.043" v="2005" actId="14100"/>
          <ac:picMkLst>
            <pc:docMk/>
            <pc:sldMk cId="4215350320" sldId="394"/>
            <ac:picMk id="3" creationId="{9D19D765-ADD7-BBB3-EB6E-AB6EF110878E}"/>
          </ac:picMkLst>
        </pc:picChg>
        <pc:picChg chg="del">
          <ac:chgData name="Hector Falgons" userId="8809e3bcea7b13a5" providerId="LiveId" clId="{DB9856CC-2584-4FF4-9C6D-CBDC0DD81FAB}" dt="2023-06-15T17:23:27.954" v="2002" actId="478"/>
          <ac:picMkLst>
            <pc:docMk/>
            <pc:sldMk cId="4215350320" sldId="394"/>
            <ac:picMk id="6" creationId="{7F67743D-3934-51C6-4017-3F5C3717E6E2}"/>
          </ac:picMkLst>
        </pc:picChg>
      </pc:sldChg>
      <pc:sldChg chg="modSp add del modAnim">
        <pc:chgData name="Hector Falgons" userId="8809e3bcea7b13a5" providerId="LiveId" clId="{DB9856CC-2584-4FF4-9C6D-CBDC0DD81FAB}" dt="2023-09-20T19:27:08.514" v="2286" actId="20577"/>
        <pc:sldMkLst>
          <pc:docMk/>
          <pc:sldMk cId="37525464" sldId="395"/>
        </pc:sldMkLst>
        <pc:spChg chg="mod">
          <ac:chgData name="Hector Falgons" userId="8809e3bcea7b13a5" providerId="LiveId" clId="{DB9856CC-2584-4FF4-9C6D-CBDC0DD81FAB}" dt="2023-09-20T19:27:08.514" v="2286" actId="20577"/>
          <ac:spMkLst>
            <pc:docMk/>
            <pc:sldMk cId="37525464" sldId="395"/>
            <ac:spMk id="3" creationId="{CFB72D40-B2A3-E356-DD25-320165609025}"/>
          </ac:spMkLst>
        </pc:spChg>
      </pc:sldChg>
      <pc:sldChg chg="del">
        <pc:chgData name="Hector Falgons" userId="8809e3bcea7b13a5" providerId="LiveId" clId="{DB9856CC-2584-4FF4-9C6D-CBDC0DD81FAB}" dt="2023-09-20T18:39:54.830" v="2108"/>
        <pc:sldMkLst>
          <pc:docMk/>
          <pc:sldMk cId="792076240" sldId="395"/>
        </pc:sldMkLst>
      </pc:sldChg>
      <pc:sldChg chg="del">
        <pc:chgData name="Hector Falgons" userId="8809e3bcea7b13a5" providerId="LiveId" clId="{DB9856CC-2584-4FF4-9C6D-CBDC0DD81FAB}" dt="2023-09-20T18:39:33.924" v="2107"/>
        <pc:sldMkLst>
          <pc:docMk/>
          <pc:sldMk cId="1223124825" sldId="395"/>
        </pc:sldMkLst>
      </pc:sldChg>
      <pc:sldChg chg="del">
        <pc:chgData name="Hector Falgons" userId="8809e3bcea7b13a5" providerId="LiveId" clId="{DB9856CC-2584-4FF4-9C6D-CBDC0DD81FAB}" dt="2023-09-20T18:39:16.410" v="2106"/>
        <pc:sldMkLst>
          <pc:docMk/>
          <pc:sldMk cId="4257069803" sldId="395"/>
        </pc:sldMkLst>
      </pc:sldChg>
      <pc:sldChg chg="modSp">
        <pc:chgData name="Hector Falgons" userId="8809e3bcea7b13a5" providerId="LiveId" clId="{DB9856CC-2584-4FF4-9C6D-CBDC0DD81FAB}" dt="2023-10-30T20:39:49.432" v="4707" actId="20577"/>
        <pc:sldMkLst>
          <pc:docMk/>
          <pc:sldMk cId="1485801375" sldId="396"/>
        </pc:sldMkLst>
        <pc:spChg chg="mod">
          <ac:chgData name="Hector Falgons" userId="8809e3bcea7b13a5" providerId="LiveId" clId="{DB9856CC-2584-4FF4-9C6D-CBDC0DD81FAB}" dt="2023-10-30T20:39:49.432" v="4707" actId="20577"/>
          <ac:spMkLst>
            <pc:docMk/>
            <pc:sldMk cId="1485801375" sldId="396"/>
            <ac:spMk id="3" creationId="{9BB1A603-436F-DA8A-80F9-81AC82DD09AA}"/>
          </ac:spMkLst>
        </pc:spChg>
      </pc:sldChg>
      <pc:sldChg chg="modSp">
        <pc:chgData name="Hector Falgons" userId="8809e3bcea7b13a5" providerId="LiveId" clId="{DB9856CC-2584-4FF4-9C6D-CBDC0DD81FAB}" dt="2023-09-20T19:44:02.934" v="2492"/>
        <pc:sldMkLst>
          <pc:docMk/>
          <pc:sldMk cId="1816242692" sldId="397"/>
        </pc:sldMkLst>
        <pc:spChg chg="mod">
          <ac:chgData name="Hector Falgons" userId="8809e3bcea7b13a5" providerId="LiveId" clId="{DB9856CC-2584-4FF4-9C6D-CBDC0DD81FAB}" dt="2023-09-20T19:41:24.803" v="2471" actId="20577"/>
          <ac:spMkLst>
            <pc:docMk/>
            <pc:sldMk cId="1816242692" sldId="397"/>
            <ac:spMk id="5" creationId="{3187B8D7-C2A7-3F97-1C27-57283F8E33C8}"/>
          </ac:spMkLst>
        </pc:spChg>
        <pc:spChg chg="mod">
          <ac:chgData name="Hector Falgons" userId="8809e3bcea7b13a5" providerId="LiveId" clId="{DB9856CC-2584-4FF4-9C6D-CBDC0DD81FAB}" dt="2023-09-20T19:44:02.934" v="2492"/>
          <ac:spMkLst>
            <pc:docMk/>
            <pc:sldMk cId="1816242692" sldId="397"/>
            <ac:spMk id="7" creationId="{8CD2EBFB-BC46-D2AF-D970-D2A257A582EB}"/>
          </ac:spMkLst>
        </pc:spChg>
      </pc:sldChg>
      <pc:sldChg chg="modSp modAnim">
        <pc:chgData name="Hector Falgons" userId="8809e3bcea7b13a5" providerId="LiveId" clId="{DB9856CC-2584-4FF4-9C6D-CBDC0DD81FAB}" dt="2023-09-20T19:53:42.537" v="2572" actId="20577"/>
        <pc:sldMkLst>
          <pc:docMk/>
          <pc:sldMk cId="3297893503" sldId="398"/>
        </pc:sldMkLst>
        <pc:spChg chg="mod">
          <ac:chgData name="Hector Falgons" userId="8809e3bcea7b13a5" providerId="LiveId" clId="{DB9856CC-2584-4FF4-9C6D-CBDC0DD81FAB}" dt="2023-09-20T19:53:42.537" v="2572" actId="20577"/>
          <ac:spMkLst>
            <pc:docMk/>
            <pc:sldMk cId="3297893503" sldId="398"/>
            <ac:spMk id="4" creationId="{48D227F1-1E29-40F8-350D-8FF229031CF3}"/>
          </ac:spMkLst>
        </pc:spChg>
      </pc:sldChg>
      <pc:sldChg chg="modSp mod">
        <pc:chgData name="Hector Falgons" userId="8809e3bcea7b13a5" providerId="LiveId" clId="{DB9856CC-2584-4FF4-9C6D-CBDC0DD81FAB}" dt="2023-09-20T19:57:26.894" v="2672" actId="6549"/>
        <pc:sldMkLst>
          <pc:docMk/>
          <pc:sldMk cId="2702868083" sldId="399"/>
        </pc:sldMkLst>
        <pc:spChg chg="mod">
          <ac:chgData name="Hector Falgons" userId="8809e3bcea7b13a5" providerId="LiveId" clId="{DB9856CC-2584-4FF4-9C6D-CBDC0DD81FAB}" dt="2023-09-20T19:57:26.894" v="2672" actId="6549"/>
          <ac:spMkLst>
            <pc:docMk/>
            <pc:sldMk cId="2702868083" sldId="399"/>
            <ac:spMk id="4" creationId="{3FA8D422-6D4F-06D3-F31F-E8B89A1AD21B}"/>
          </ac:spMkLst>
        </pc:spChg>
        <pc:spChg chg="mod">
          <ac:chgData name="Hector Falgons" userId="8809e3bcea7b13a5" providerId="LiveId" clId="{DB9856CC-2584-4FF4-9C6D-CBDC0DD81FAB}" dt="2023-09-20T19:55:27.509" v="2574" actId="20577"/>
          <ac:spMkLst>
            <pc:docMk/>
            <pc:sldMk cId="2702868083" sldId="399"/>
            <ac:spMk id="8" creationId="{55D32F39-8562-D914-57CE-67FB17C36A8B}"/>
          </ac:spMkLst>
        </pc:spChg>
      </pc:sldChg>
      <pc:sldChg chg="modSp mod">
        <pc:chgData name="Hector Falgons" userId="8809e3bcea7b13a5" providerId="LiveId" clId="{DB9856CC-2584-4FF4-9C6D-CBDC0DD81FAB}" dt="2023-09-20T20:38:29.761" v="3332" actId="20577"/>
        <pc:sldMkLst>
          <pc:docMk/>
          <pc:sldMk cId="3890871059" sldId="400"/>
        </pc:sldMkLst>
        <pc:spChg chg="mod">
          <ac:chgData name="Hector Falgons" userId="8809e3bcea7b13a5" providerId="LiveId" clId="{DB9856CC-2584-4FF4-9C6D-CBDC0DD81FAB}" dt="2023-09-20T20:38:29.761" v="3332" actId="20577"/>
          <ac:spMkLst>
            <pc:docMk/>
            <pc:sldMk cId="3890871059" sldId="400"/>
            <ac:spMk id="2" creationId="{BBDE0704-3DBF-6D53-ACF6-FCEBA8131EAC}"/>
          </ac:spMkLst>
        </pc:spChg>
        <pc:spChg chg="mod">
          <ac:chgData name="Hector Falgons" userId="8809e3bcea7b13a5" providerId="LiveId" clId="{DB9856CC-2584-4FF4-9C6D-CBDC0DD81FAB}" dt="2023-09-20T20:38:03.787" v="3307" actId="20577"/>
          <ac:spMkLst>
            <pc:docMk/>
            <pc:sldMk cId="3890871059" sldId="400"/>
            <ac:spMk id="85" creationId="{00000000-0000-0000-0000-000000000000}"/>
          </ac:spMkLst>
        </pc:spChg>
      </pc:sldChg>
      <pc:sldChg chg="modSp mod">
        <pc:chgData name="Hector Falgons" userId="8809e3bcea7b13a5" providerId="LiveId" clId="{DB9856CC-2584-4FF4-9C6D-CBDC0DD81FAB}" dt="2023-09-20T20:42:19.877" v="3433" actId="20577"/>
        <pc:sldMkLst>
          <pc:docMk/>
          <pc:sldMk cId="1032349153" sldId="401"/>
        </pc:sldMkLst>
        <pc:spChg chg="mod">
          <ac:chgData name="Hector Falgons" userId="8809e3bcea7b13a5" providerId="LiveId" clId="{DB9856CC-2584-4FF4-9C6D-CBDC0DD81FAB}" dt="2023-09-20T20:42:19.877" v="3433" actId="20577"/>
          <ac:spMkLst>
            <pc:docMk/>
            <pc:sldMk cId="1032349153" sldId="401"/>
            <ac:spMk id="4" creationId="{AF61C903-072E-88D3-F720-A2AED9ED1BDF}"/>
          </ac:spMkLst>
        </pc:spChg>
        <pc:spChg chg="mod">
          <ac:chgData name="Hector Falgons" userId="8809e3bcea7b13a5" providerId="LiveId" clId="{DB9856CC-2584-4FF4-9C6D-CBDC0DD81FAB}" dt="2023-09-20T20:41:26.900" v="3384" actId="20577"/>
          <ac:spMkLst>
            <pc:docMk/>
            <pc:sldMk cId="1032349153" sldId="401"/>
            <ac:spMk id="85" creationId="{00000000-0000-0000-0000-000000000000}"/>
          </ac:spMkLst>
        </pc:spChg>
      </pc:sldChg>
      <pc:sldChg chg="modSp mod">
        <pc:chgData name="Hector Falgons" userId="8809e3bcea7b13a5" providerId="LiveId" clId="{DB9856CC-2584-4FF4-9C6D-CBDC0DD81FAB}" dt="2023-09-20T20:44:04.023" v="3471" actId="6549"/>
        <pc:sldMkLst>
          <pc:docMk/>
          <pc:sldMk cId="1709125848" sldId="402"/>
        </pc:sldMkLst>
        <pc:spChg chg="mod">
          <ac:chgData name="Hector Falgons" userId="8809e3bcea7b13a5" providerId="LiveId" clId="{DB9856CC-2584-4FF4-9C6D-CBDC0DD81FAB}" dt="2023-09-20T20:44:04.023" v="3471" actId="6549"/>
          <ac:spMkLst>
            <pc:docMk/>
            <pc:sldMk cId="1709125848" sldId="402"/>
            <ac:spMk id="2" creationId="{274D7ACD-2B0B-350E-28EF-824652E7C2C1}"/>
          </ac:spMkLst>
        </pc:spChg>
        <pc:spChg chg="mod">
          <ac:chgData name="Hector Falgons" userId="8809e3bcea7b13a5" providerId="LiveId" clId="{DB9856CC-2584-4FF4-9C6D-CBDC0DD81FAB}" dt="2023-09-20T20:43:25.203" v="3442" actId="20577"/>
          <ac:spMkLst>
            <pc:docMk/>
            <pc:sldMk cId="1709125848" sldId="402"/>
            <ac:spMk id="154" creationId="{00000000-0000-0000-0000-000000000000}"/>
          </ac:spMkLst>
        </pc:spChg>
      </pc:sldChg>
      <pc:sldChg chg="addSp delSp modSp del mod delAnim">
        <pc:chgData name="Hector Falgons" userId="8809e3bcea7b13a5" providerId="LiveId" clId="{DB9856CC-2584-4FF4-9C6D-CBDC0DD81FAB}" dt="2023-09-20T21:56:14.023" v="3538" actId="47"/>
        <pc:sldMkLst>
          <pc:docMk/>
          <pc:sldMk cId="2489744769" sldId="403"/>
        </pc:sldMkLst>
        <pc:spChg chg="del">
          <ac:chgData name="Hector Falgons" userId="8809e3bcea7b13a5" providerId="LiveId" clId="{DB9856CC-2584-4FF4-9C6D-CBDC0DD81FAB}" dt="2023-09-20T21:33:22.361" v="3476" actId="478"/>
          <ac:spMkLst>
            <pc:docMk/>
            <pc:sldMk cId="2489744769" sldId="403"/>
            <ac:spMk id="3" creationId="{A329CEAE-BD4F-632F-2B72-CBADAC9B2A52}"/>
          </ac:spMkLst>
        </pc:spChg>
        <pc:spChg chg="add mod">
          <ac:chgData name="Hector Falgons" userId="8809e3bcea7b13a5" providerId="LiveId" clId="{DB9856CC-2584-4FF4-9C6D-CBDC0DD81FAB}" dt="2023-09-20T21:55:33.310" v="3535" actId="1076"/>
          <ac:spMkLst>
            <pc:docMk/>
            <pc:sldMk cId="2489744769" sldId="403"/>
            <ac:spMk id="6" creationId="{AC36BEF0-9A8D-8C98-FD14-AC0692A62879}"/>
          </ac:spMkLst>
        </pc:spChg>
      </pc:sldChg>
      <pc:sldChg chg="addSp modSp add mod modAnim">
        <pc:chgData name="Hector Falgons" userId="8809e3bcea7b13a5" providerId="LiveId" clId="{DB9856CC-2584-4FF4-9C6D-CBDC0DD81FAB}" dt="2023-09-20T22:03:57.402" v="3543" actId="20577"/>
        <pc:sldMkLst>
          <pc:docMk/>
          <pc:sldMk cId="3772141023" sldId="404"/>
        </pc:sldMkLst>
        <pc:spChg chg="mod">
          <ac:chgData name="Hector Falgons" userId="8809e3bcea7b13a5" providerId="LiveId" clId="{DB9856CC-2584-4FF4-9C6D-CBDC0DD81FAB}" dt="2023-09-20T22:03:57.402" v="3543" actId="20577"/>
          <ac:spMkLst>
            <pc:docMk/>
            <pc:sldMk cId="3772141023" sldId="404"/>
            <ac:spMk id="3" creationId="{A329CEAE-BD4F-632F-2B72-CBADAC9B2A52}"/>
          </ac:spMkLst>
        </pc:spChg>
        <pc:spChg chg="add mod">
          <ac:chgData name="Hector Falgons" userId="8809e3bcea7b13a5" providerId="LiveId" clId="{DB9856CC-2584-4FF4-9C6D-CBDC0DD81FAB}" dt="2023-09-20T21:56:06.867" v="3537" actId="1076"/>
          <ac:spMkLst>
            <pc:docMk/>
            <pc:sldMk cId="3772141023" sldId="404"/>
            <ac:spMk id="5" creationId="{AADCAF37-43DC-9BB6-2153-AEA7B1535F35}"/>
          </ac:spMkLst>
        </pc:spChg>
      </pc:sldChg>
      <pc:sldChg chg="modSp">
        <pc:chgData name="Hector Falgons" userId="8809e3bcea7b13a5" providerId="LiveId" clId="{DB9856CC-2584-4FF4-9C6D-CBDC0DD81FAB}" dt="2023-09-21T16:21:49.500" v="4061" actId="20577"/>
        <pc:sldMkLst>
          <pc:docMk/>
          <pc:sldMk cId="776356315" sldId="405"/>
        </pc:sldMkLst>
        <pc:spChg chg="mod">
          <ac:chgData name="Hector Falgons" userId="8809e3bcea7b13a5" providerId="LiveId" clId="{DB9856CC-2584-4FF4-9C6D-CBDC0DD81FAB}" dt="2023-09-21T16:21:49.500" v="4061" actId="20577"/>
          <ac:spMkLst>
            <pc:docMk/>
            <pc:sldMk cId="776356315" sldId="405"/>
            <ac:spMk id="2" creationId="{9CCC2C92-A216-C28C-71BA-A63B751F7BA1}"/>
          </ac:spMkLst>
        </pc:spChg>
      </pc:sldChg>
      <pc:sldChg chg="modSp">
        <pc:chgData name="Hector Falgons" userId="8809e3bcea7b13a5" providerId="LiveId" clId="{DB9856CC-2584-4FF4-9C6D-CBDC0DD81FAB}" dt="2023-09-21T15:54:46.446" v="3903" actId="20577"/>
        <pc:sldMkLst>
          <pc:docMk/>
          <pc:sldMk cId="1569308880" sldId="406"/>
        </pc:sldMkLst>
        <pc:spChg chg="mod">
          <ac:chgData name="Hector Falgons" userId="8809e3bcea7b13a5" providerId="LiveId" clId="{DB9856CC-2584-4FF4-9C6D-CBDC0DD81FAB}" dt="2023-09-21T15:54:46.446" v="3903" actId="20577"/>
          <ac:spMkLst>
            <pc:docMk/>
            <pc:sldMk cId="1569308880" sldId="406"/>
            <ac:spMk id="2" creationId="{3A9B5A15-9E22-54A4-A59A-5DF9F858FCCB}"/>
          </ac:spMkLst>
        </pc:spChg>
      </pc:sldChg>
      <pc:sldChg chg="modSp mod">
        <pc:chgData name="Hector Falgons" userId="8809e3bcea7b13a5" providerId="LiveId" clId="{DB9856CC-2584-4FF4-9C6D-CBDC0DD81FAB}" dt="2023-09-21T16:04:14.785" v="3937" actId="20577"/>
        <pc:sldMkLst>
          <pc:docMk/>
          <pc:sldMk cId="1033026005" sldId="407"/>
        </pc:sldMkLst>
        <pc:spChg chg="mod">
          <ac:chgData name="Hector Falgons" userId="8809e3bcea7b13a5" providerId="LiveId" clId="{DB9856CC-2584-4FF4-9C6D-CBDC0DD81FAB}" dt="2023-09-21T16:04:14.785" v="3937" actId="20577"/>
          <ac:spMkLst>
            <pc:docMk/>
            <pc:sldMk cId="1033026005" sldId="407"/>
            <ac:spMk id="2" creationId="{B513F342-C5CD-098F-81A9-F293553CDDB8}"/>
          </ac:spMkLst>
        </pc:spChg>
        <pc:spChg chg="mod">
          <ac:chgData name="Hector Falgons" userId="8809e3bcea7b13a5" providerId="LiveId" clId="{DB9856CC-2584-4FF4-9C6D-CBDC0DD81FAB}" dt="2023-09-21T16:02:47.093" v="3934" actId="948"/>
          <ac:spMkLst>
            <pc:docMk/>
            <pc:sldMk cId="1033026005" sldId="407"/>
            <ac:spMk id="85" creationId="{00000000-0000-0000-0000-000000000000}"/>
          </ac:spMkLst>
        </pc:spChg>
      </pc:sldChg>
      <pc:sldChg chg="modSp mod">
        <pc:chgData name="Hector Falgons" userId="8809e3bcea7b13a5" providerId="LiveId" clId="{DB9856CC-2584-4FF4-9C6D-CBDC0DD81FAB}" dt="2023-09-21T16:07:24.842" v="3963" actId="20577"/>
        <pc:sldMkLst>
          <pc:docMk/>
          <pc:sldMk cId="2907422221" sldId="408"/>
        </pc:sldMkLst>
        <pc:spChg chg="mod">
          <ac:chgData name="Hector Falgons" userId="8809e3bcea7b13a5" providerId="LiveId" clId="{DB9856CC-2584-4FF4-9C6D-CBDC0DD81FAB}" dt="2023-09-21T16:07:24.842" v="3963" actId="20577"/>
          <ac:spMkLst>
            <pc:docMk/>
            <pc:sldMk cId="2907422221" sldId="408"/>
            <ac:spMk id="4" creationId="{035BFF6C-0301-CE03-492E-B81560A01363}"/>
          </ac:spMkLst>
        </pc:spChg>
      </pc:sldChg>
      <pc:sldChg chg="modSp modAnim">
        <pc:chgData name="Hector Falgons" userId="8809e3bcea7b13a5" providerId="LiveId" clId="{DB9856CC-2584-4FF4-9C6D-CBDC0DD81FAB}" dt="2023-10-30T20:47:43.885" v="4710"/>
        <pc:sldMkLst>
          <pc:docMk/>
          <pc:sldMk cId="289414150" sldId="412"/>
        </pc:sldMkLst>
        <pc:spChg chg="mod">
          <ac:chgData name="Hector Falgons" userId="8809e3bcea7b13a5" providerId="LiveId" clId="{DB9856CC-2584-4FF4-9C6D-CBDC0DD81FAB}" dt="2023-09-21T16:18:31.252" v="4024" actId="20577"/>
          <ac:spMkLst>
            <pc:docMk/>
            <pc:sldMk cId="289414150" sldId="412"/>
            <ac:spMk id="2" creationId="{146B7218-A0AC-DE51-C110-88E8C071CD78}"/>
          </ac:spMkLst>
        </pc:spChg>
      </pc:sldChg>
      <pc:sldChg chg="modSp">
        <pc:chgData name="Hector Falgons" userId="8809e3bcea7b13a5" providerId="LiveId" clId="{DB9856CC-2584-4FF4-9C6D-CBDC0DD81FAB}" dt="2023-09-21T16:23:12.408" v="4068" actId="20577"/>
        <pc:sldMkLst>
          <pc:docMk/>
          <pc:sldMk cId="2576671115" sldId="413"/>
        </pc:sldMkLst>
        <pc:spChg chg="mod">
          <ac:chgData name="Hector Falgons" userId="8809e3bcea7b13a5" providerId="LiveId" clId="{DB9856CC-2584-4FF4-9C6D-CBDC0DD81FAB}" dt="2023-09-21T16:23:12.408" v="4068" actId="20577"/>
          <ac:spMkLst>
            <pc:docMk/>
            <pc:sldMk cId="2576671115" sldId="413"/>
            <ac:spMk id="2" creationId="{1F01F30B-6FA9-C30A-A317-A8360A3D1D2F}"/>
          </ac:spMkLst>
        </pc:spChg>
      </pc:sldChg>
      <pc:sldChg chg="modSp mod">
        <pc:chgData name="Hector Falgons" userId="8809e3bcea7b13a5" providerId="LiveId" clId="{DB9856CC-2584-4FF4-9C6D-CBDC0DD81FAB}" dt="2023-10-30T19:44:08.150" v="4215" actId="20577"/>
        <pc:sldMkLst>
          <pc:docMk/>
          <pc:sldMk cId="1034813779" sldId="414"/>
        </pc:sldMkLst>
        <pc:spChg chg="mod">
          <ac:chgData name="Hector Falgons" userId="8809e3bcea7b13a5" providerId="LiveId" clId="{DB9856CC-2584-4FF4-9C6D-CBDC0DD81FAB}" dt="2023-09-21T16:47:27.223" v="4199" actId="1076"/>
          <ac:spMkLst>
            <pc:docMk/>
            <pc:sldMk cId="1034813779" sldId="414"/>
            <ac:spMk id="3" creationId="{05F3112D-64B0-E614-1241-57034AEA4A45}"/>
          </ac:spMkLst>
        </pc:spChg>
        <pc:spChg chg="mod">
          <ac:chgData name="Hector Falgons" userId="8809e3bcea7b13a5" providerId="LiveId" clId="{DB9856CC-2584-4FF4-9C6D-CBDC0DD81FAB}" dt="2023-09-21T16:47:35.358" v="4200" actId="1076"/>
          <ac:spMkLst>
            <pc:docMk/>
            <pc:sldMk cId="1034813779" sldId="414"/>
            <ac:spMk id="6" creationId="{B606F0D1-1C17-49CA-AAE3-C67E17B944BA}"/>
          </ac:spMkLst>
        </pc:spChg>
        <pc:spChg chg="mod">
          <ac:chgData name="Hector Falgons" userId="8809e3bcea7b13a5" providerId="LiveId" clId="{DB9856CC-2584-4FF4-9C6D-CBDC0DD81FAB}" dt="2023-10-30T19:44:08.150" v="4215" actId="20577"/>
          <ac:spMkLst>
            <pc:docMk/>
            <pc:sldMk cId="1034813779" sldId="414"/>
            <ac:spMk id="84" creationId="{00000000-0000-0000-0000-000000000000}"/>
          </ac:spMkLst>
        </pc:spChg>
        <pc:spChg chg="mod">
          <ac:chgData name="Hector Falgons" userId="8809e3bcea7b13a5" providerId="LiveId" clId="{DB9856CC-2584-4FF4-9C6D-CBDC0DD81FAB}" dt="2023-09-21T16:46:31.096" v="4194" actId="122"/>
          <ac:spMkLst>
            <pc:docMk/>
            <pc:sldMk cId="1034813779" sldId="414"/>
            <ac:spMk id="85" creationId="{00000000-0000-0000-0000-000000000000}"/>
          </ac:spMkLst>
        </pc:spChg>
        <pc:spChg chg="mod">
          <ac:chgData name="Hector Falgons" userId="8809e3bcea7b13a5" providerId="LiveId" clId="{DB9856CC-2584-4FF4-9C6D-CBDC0DD81FAB}" dt="2023-09-21T16:45:55.578" v="4175" actId="20577"/>
          <ac:spMkLst>
            <pc:docMk/>
            <pc:sldMk cId="1034813779" sldId="414"/>
            <ac:spMk id="86" creationId="{00000000-0000-0000-0000-000000000000}"/>
          </ac:spMkLst>
        </pc:spChg>
        <pc:picChg chg="mod">
          <ac:chgData name="Hector Falgons" userId="8809e3bcea7b13a5" providerId="LiveId" clId="{DB9856CC-2584-4FF4-9C6D-CBDC0DD81FAB}" dt="2023-09-21T16:47:20.306" v="4198" actId="1076"/>
          <ac:picMkLst>
            <pc:docMk/>
            <pc:sldMk cId="1034813779" sldId="414"/>
            <ac:picMk id="5" creationId="{34CCB32F-DFCF-E37A-86AC-A5E732205505}"/>
          </ac:picMkLst>
        </pc:picChg>
      </pc:sldChg>
      <pc:sldChg chg="modSp del mod">
        <pc:chgData name="Hector Falgons" userId="8809e3bcea7b13a5" providerId="LiveId" clId="{DB9856CC-2584-4FF4-9C6D-CBDC0DD81FAB}" dt="2023-09-21T16:43:49.384" v="4131" actId="47"/>
        <pc:sldMkLst>
          <pc:docMk/>
          <pc:sldMk cId="3243747644" sldId="414"/>
        </pc:sldMkLst>
        <pc:spChg chg="mod">
          <ac:chgData name="Hector Falgons" userId="8809e3bcea7b13a5" providerId="LiveId" clId="{DB9856CC-2584-4FF4-9C6D-CBDC0DD81FAB}" dt="2023-09-21T16:40:48.101" v="4080" actId="1076"/>
          <ac:spMkLst>
            <pc:docMk/>
            <pc:sldMk cId="3243747644" sldId="414"/>
            <ac:spMk id="121" creationId="{00000000-0000-0000-0000-000000000000}"/>
          </ac:spMkLst>
        </pc:spChg>
        <pc:spChg chg="mod">
          <ac:chgData name="Hector Falgons" userId="8809e3bcea7b13a5" providerId="LiveId" clId="{DB9856CC-2584-4FF4-9C6D-CBDC0DD81FAB}" dt="2023-09-21T16:42:44.042" v="4110" actId="313"/>
          <ac:spMkLst>
            <pc:docMk/>
            <pc:sldMk cId="3243747644" sldId="414"/>
            <ac:spMk id="122" creationId="{00000000-0000-0000-0000-000000000000}"/>
          </ac:spMkLst>
        </pc:spChg>
      </pc:sldChg>
      <pc:sldChg chg="addSp delSp modSp mod">
        <pc:chgData name="Hector Falgons" userId="8809e3bcea7b13a5" providerId="LiveId" clId="{DB9856CC-2584-4FF4-9C6D-CBDC0DD81FAB}" dt="2023-10-30T20:50:11.404" v="4720" actId="14100"/>
        <pc:sldMkLst>
          <pc:docMk/>
          <pc:sldMk cId="1467872725" sldId="415"/>
        </pc:sldMkLst>
        <pc:spChg chg="mod">
          <ac:chgData name="Hector Falgons" userId="8809e3bcea7b13a5" providerId="LiveId" clId="{DB9856CC-2584-4FF4-9C6D-CBDC0DD81FAB}" dt="2023-10-30T19:53:37.949" v="4239" actId="947"/>
          <ac:spMkLst>
            <pc:docMk/>
            <pc:sldMk cId="1467872725" sldId="415"/>
            <ac:spMk id="3" creationId="{6910FB30-6BAB-9F5B-3FF1-37C55F97664D}"/>
          </ac:spMkLst>
        </pc:spChg>
        <pc:spChg chg="mod">
          <ac:chgData name="Hector Falgons" userId="8809e3bcea7b13a5" providerId="LiveId" clId="{DB9856CC-2584-4FF4-9C6D-CBDC0DD81FAB}" dt="2023-10-30T20:50:11.404" v="4720" actId="14100"/>
          <ac:spMkLst>
            <pc:docMk/>
            <pc:sldMk cId="1467872725" sldId="415"/>
            <ac:spMk id="115" creationId="{00000000-0000-0000-0000-000000000000}"/>
          </ac:spMkLst>
        </pc:spChg>
        <pc:picChg chg="del">
          <ac:chgData name="Hector Falgons" userId="8809e3bcea7b13a5" providerId="LiveId" clId="{DB9856CC-2584-4FF4-9C6D-CBDC0DD81FAB}" dt="2023-10-30T19:51:27.941" v="4231" actId="478"/>
          <ac:picMkLst>
            <pc:docMk/>
            <pc:sldMk cId="1467872725" sldId="415"/>
            <ac:picMk id="2" creationId="{3C81BCF1-CAF4-1DD5-D53D-59236D98B2EE}"/>
          </ac:picMkLst>
        </pc:picChg>
        <pc:picChg chg="add mod">
          <ac:chgData name="Hector Falgons" userId="8809e3bcea7b13a5" providerId="LiveId" clId="{DB9856CC-2584-4FF4-9C6D-CBDC0DD81FAB}" dt="2023-10-30T19:56:41.810" v="4246" actId="1076"/>
          <ac:picMkLst>
            <pc:docMk/>
            <pc:sldMk cId="1467872725" sldId="415"/>
            <ac:picMk id="6" creationId="{79E05F52-0771-DB77-4E98-457834792FE4}"/>
          </ac:picMkLst>
        </pc:picChg>
      </pc:sldChg>
      <pc:sldChg chg="addSp delSp modSp mod">
        <pc:chgData name="Hector Falgons" userId="8809e3bcea7b13a5" providerId="LiveId" clId="{DB9856CC-2584-4FF4-9C6D-CBDC0DD81FAB}" dt="2023-10-30T19:56:53.410" v="4248" actId="1076"/>
        <pc:sldMkLst>
          <pc:docMk/>
          <pc:sldMk cId="254810736" sldId="416"/>
        </pc:sldMkLst>
        <pc:spChg chg="mod">
          <ac:chgData name="Hector Falgons" userId="8809e3bcea7b13a5" providerId="LiveId" clId="{DB9856CC-2584-4FF4-9C6D-CBDC0DD81FAB}" dt="2023-10-30T19:56:27.737" v="4244" actId="20577"/>
          <ac:spMkLst>
            <pc:docMk/>
            <pc:sldMk cId="254810736" sldId="416"/>
            <ac:spMk id="3" creationId="{D381D8C5-AB0B-E150-67C1-49E49BFF70A5}"/>
          </ac:spMkLst>
        </pc:spChg>
        <pc:picChg chg="del">
          <ac:chgData name="Hector Falgons" userId="8809e3bcea7b13a5" providerId="LiveId" clId="{DB9856CC-2584-4FF4-9C6D-CBDC0DD81FAB}" dt="2023-10-30T19:56:34.211" v="4245" actId="478"/>
          <ac:picMkLst>
            <pc:docMk/>
            <pc:sldMk cId="254810736" sldId="416"/>
            <ac:picMk id="2" creationId="{CE0E585B-7C54-013C-39D2-35CED2C29CA8}"/>
          </ac:picMkLst>
        </pc:picChg>
        <pc:picChg chg="add mod">
          <ac:chgData name="Hector Falgons" userId="8809e3bcea7b13a5" providerId="LiveId" clId="{DB9856CC-2584-4FF4-9C6D-CBDC0DD81FAB}" dt="2023-10-30T19:56:53.410" v="4248" actId="1076"/>
          <ac:picMkLst>
            <pc:docMk/>
            <pc:sldMk cId="254810736" sldId="416"/>
            <ac:picMk id="4" creationId="{3E36A486-F807-4DE0-02F4-4AFB68E1F1E5}"/>
          </ac:picMkLst>
        </pc:picChg>
      </pc:sldChg>
      <pc:sldChg chg="addSp delSp modSp mod">
        <pc:chgData name="Hector Falgons" userId="8809e3bcea7b13a5" providerId="LiveId" clId="{DB9856CC-2584-4FF4-9C6D-CBDC0DD81FAB}" dt="2023-10-30T20:49:53.290" v="4717" actId="6549"/>
        <pc:sldMkLst>
          <pc:docMk/>
          <pc:sldMk cId="3693098264" sldId="417"/>
        </pc:sldMkLst>
        <pc:spChg chg="mod">
          <ac:chgData name="Hector Falgons" userId="8809e3bcea7b13a5" providerId="LiveId" clId="{DB9856CC-2584-4FF4-9C6D-CBDC0DD81FAB}" dt="2023-10-30T20:02:40.985" v="4266" actId="20577"/>
          <ac:spMkLst>
            <pc:docMk/>
            <pc:sldMk cId="3693098264" sldId="417"/>
            <ac:spMk id="3" creationId="{6910FB30-6BAB-9F5B-3FF1-37C55F97664D}"/>
          </ac:spMkLst>
        </pc:spChg>
        <pc:spChg chg="mod">
          <ac:chgData name="Hector Falgons" userId="8809e3bcea7b13a5" providerId="LiveId" clId="{DB9856CC-2584-4FF4-9C6D-CBDC0DD81FAB}" dt="2023-10-30T19:59:49.768" v="4255" actId="20577"/>
          <ac:spMkLst>
            <pc:docMk/>
            <pc:sldMk cId="3693098264" sldId="417"/>
            <ac:spMk id="114" creationId="{00000000-0000-0000-0000-000000000000}"/>
          </ac:spMkLst>
        </pc:spChg>
        <pc:spChg chg="mod">
          <ac:chgData name="Hector Falgons" userId="8809e3bcea7b13a5" providerId="LiveId" clId="{DB9856CC-2584-4FF4-9C6D-CBDC0DD81FAB}" dt="2023-10-30T20:49:53.290" v="4717" actId="6549"/>
          <ac:spMkLst>
            <pc:docMk/>
            <pc:sldMk cId="3693098264" sldId="417"/>
            <ac:spMk id="115" creationId="{00000000-0000-0000-0000-000000000000}"/>
          </ac:spMkLst>
        </pc:spChg>
        <pc:picChg chg="del">
          <ac:chgData name="Hector Falgons" userId="8809e3bcea7b13a5" providerId="LiveId" clId="{DB9856CC-2584-4FF4-9C6D-CBDC0DD81FAB}" dt="2023-10-30T20:02:45.588" v="4267" actId="478"/>
          <ac:picMkLst>
            <pc:docMk/>
            <pc:sldMk cId="3693098264" sldId="417"/>
            <ac:picMk id="2" creationId="{3C81BCF1-CAF4-1DD5-D53D-59236D98B2EE}"/>
          </ac:picMkLst>
        </pc:picChg>
        <pc:picChg chg="add mod">
          <ac:chgData name="Hector Falgons" userId="8809e3bcea7b13a5" providerId="LiveId" clId="{DB9856CC-2584-4FF4-9C6D-CBDC0DD81FAB}" dt="2023-10-30T20:03:01.571" v="4269" actId="1076"/>
          <ac:picMkLst>
            <pc:docMk/>
            <pc:sldMk cId="3693098264" sldId="417"/>
            <ac:picMk id="4" creationId="{A9C87A53-F3EE-B41D-641E-00F5AD77516E}"/>
          </ac:picMkLst>
        </pc:picChg>
      </pc:sldChg>
      <pc:sldChg chg="addSp delSp modSp mod">
        <pc:chgData name="Hector Falgons" userId="8809e3bcea7b13a5" providerId="LiveId" clId="{DB9856CC-2584-4FF4-9C6D-CBDC0DD81FAB}" dt="2023-10-30T20:14:27.246" v="4380" actId="20577"/>
        <pc:sldMkLst>
          <pc:docMk/>
          <pc:sldMk cId="3343218676" sldId="418"/>
        </pc:sldMkLst>
        <pc:spChg chg="mod">
          <ac:chgData name="Hector Falgons" userId="8809e3bcea7b13a5" providerId="LiveId" clId="{DB9856CC-2584-4FF4-9C6D-CBDC0DD81FAB}" dt="2023-10-30T20:08:43.435" v="4340"/>
          <ac:spMkLst>
            <pc:docMk/>
            <pc:sldMk cId="3343218676" sldId="418"/>
            <ac:spMk id="6" creationId="{0EA7A662-E197-02E3-3E08-E5D97D30DF6D}"/>
          </ac:spMkLst>
        </pc:spChg>
        <pc:spChg chg="mod">
          <ac:chgData name="Hector Falgons" userId="8809e3bcea7b13a5" providerId="LiveId" clId="{DB9856CC-2584-4FF4-9C6D-CBDC0DD81FAB}" dt="2023-10-30T20:13:10.019" v="4370" actId="20577"/>
          <ac:spMkLst>
            <pc:docMk/>
            <pc:sldMk cId="3343218676" sldId="418"/>
            <ac:spMk id="9" creationId="{EC883EED-FB3C-852A-1A7E-2615D0A5DD26}"/>
          </ac:spMkLst>
        </pc:spChg>
        <pc:spChg chg="mod">
          <ac:chgData name="Hector Falgons" userId="8809e3bcea7b13a5" providerId="LiveId" clId="{DB9856CC-2584-4FF4-9C6D-CBDC0DD81FAB}" dt="2023-10-30T20:14:27.246" v="4380" actId="20577"/>
          <ac:spMkLst>
            <pc:docMk/>
            <pc:sldMk cId="3343218676" sldId="418"/>
            <ac:spMk id="10" creationId="{14E39902-6114-1F56-61ED-CA1322FAE8E6}"/>
          </ac:spMkLst>
        </pc:spChg>
        <pc:spChg chg="mod">
          <ac:chgData name="Hector Falgons" userId="8809e3bcea7b13a5" providerId="LiveId" clId="{DB9856CC-2584-4FF4-9C6D-CBDC0DD81FAB}" dt="2023-10-30T20:08:04.802" v="4338" actId="790"/>
          <ac:spMkLst>
            <pc:docMk/>
            <pc:sldMk cId="3343218676" sldId="418"/>
            <ac:spMk id="114" creationId="{00000000-0000-0000-0000-000000000000}"/>
          </ac:spMkLst>
        </pc:spChg>
        <pc:picChg chg="add mod">
          <ac:chgData name="Hector Falgons" userId="8809e3bcea7b13a5" providerId="LiveId" clId="{DB9856CC-2584-4FF4-9C6D-CBDC0DD81FAB}" dt="2023-10-30T20:05:39.535" v="4276"/>
          <ac:picMkLst>
            <pc:docMk/>
            <pc:sldMk cId="3343218676" sldId="418"/>
            <ac:picMk id="2" creationId="{5FBC4F29-8110-B609-4EAB-251C4E87E621}"/>
          </ac:picMkLst>
        </pc:picChg>
        <pc:picChg chg="del">
          <ac:chgData name="Hector Falgons" userId="8809e3bcea7b13a5" providerId="LiveId" clId="{DB9856CC-2584-4FF4-9C6D-CBDC0DD81FAB}" dt="2023-10-30T20:05:29.875" v="4275" actId="478"/>
          <ac:picMkLst>
            <pc:docMk/>
            <pc:sldMk cId="3343218676" sldId="418"/>
            <ac:picMk id="3" creationId="{39873FB9-1B26-8AA2-DD5D-4FB7E660932A}"/>
          </ac:picMkLst>
        </pc:picChg>
      </pc:sldChg>
      <pc:sldChg chg="modSp mod">
        <pc:chgData name="Hector Falgons" userId="8809e3bcea7b13a5" providerId="LiveId" clId="{DB9856CC-2584-4FF4-9C6D-CBDC0DD81FAB}" dt="2023-10-30T20:18:26.920" v="4442" actId="20577"/>
        <pc:sldMkLst>
          <pc:docMk/>
          <pc:sldMk cId="906799297" sldId="419"/>
        </pc:sldMkLst>
        <pc:spChg chg="mod">
          <ac:chgData name="Hector Falgons" userId="8809e3bcea7b13a5" providerId="LiveId" clId="{DB9856CC-2584-4FF4-9C6D-CBDC0DD81FAB}" dt="2023-10-30T20:18:26.920" v="4442" actId="20577"/>
          <ac:spMkLst>
            <pc:docMk/>
            <pc:sldMk cId="906799297" sldId="419"/>
            <ac:spMk id="6" creationId="{3EAE5784-6C14-CB83-1CAE-C3573D991F33}"/>
          </ac:spMkLst>
        </pc:spChg>
        <pc:spChg chg="mod">
          <ac:chgData name="Hector Falgons" userId="8809e3bcea7b13a5" providerId="LiveId" clId="{DB9856CC-2584-4FF4-9C6D-CBDC0DD81FAB}" dt="2023-10-30T20:17:34.656" v="4431" actId="20577"/>
          <ac:spMkLst>
            <pc:docMk/>
            <pc:sldMk cId="906799297" sldId="419"/>
            <ac:spMk id="508" creationId="{00000000-0000-0000-0000-000000000000}"/>
          </ac:spMkLst>
        </pc:spChg>
      </pc:sldChg>
      <pc:sldChg chg="del">
        <pc:chgData name="Hector Falgons" userId="8809e3bcea7b13a5" providerId="LiveId" clId="{DB9856CC-2584-4FF4-9C6D-CBDC0DD81FAB}" dt="2023-10-30T20:15:22.038" v="4382"/>
        <pc:sldMkLst>
          <pc:docMk/>
          <pc:sldMk cId="1322247723" sldId="419"/>
        </pc:sldMkLst>
      </pc:sldChg>
      <pc:sldChg chg="modSp mod">
        <pc:chgData name="Hector Falgons" userId="8809e3bcea7b13a5" providerId="LiveId" clId="{DB9856CC-2584-4FF4-9C6D-CBDC0DD81FAB}" dt="2023-10-30T20:21:20.878" v="4500" actId="20577"/>
        <pc:sldMkLst>
          <pc:docMk/>
          <pc:sldMk cId="985597624" sldId="420"/>
        </pc:sldMkLst>
        <pc:spChg chg="mod">
          <ac:chgData name="Hector Falgons" userId="8809e3bcea7b13a5" providerId="LiveId" clId="{DB9856CC-2584-4FF4-9C6D-CBDC0DD81FAB}" dt="2023-10-30T20:21:20.878" v="4500" actId="20577"/>
          <ac:spMkLst>
            <pc:docMk/>
            <pc:sldMk cId="985597624" sldId="420"/>
            <ac:spMk id="6" creationId="{3EAE5784-6C14-CB83-1CAE-C3573D991F33}"/>
          </ac:spMkLst>
        </pc:spChg>
        <pc:spChg chg="mod">
          <ac:chgData name="Hector Falgons" userId="8809e3bcea7b13a5" providerId="LiveId" clId="{DB9856CC-2584-4FF4-9C6D-CBDC0DD81FAB}" dt="2023-10-30T20:19:10.518" v="4445" actId="20577"/>
          <ac:spMkLst>
            <pc:docMk/>
            <pc:sldMk cId="985597624" sldId="420"/>
            <ac:spMk id="508" creationId="{00000000-0000-0000-0000-000000000000}"/>
          </ac:spMkLst>
        </pc:spChg>
      </pc:sldChg>
      <pc:sldChg chg="modSp mod">
        <pc:chgData name="Hector Falgons" userId="8809e3bcea7b13a5" providerId="LiveId" clId="{DB9856CC-2584-4FF4-9C6D-CBDC0DD81FAB}" dt="2023-10-30T20:22:33.721" v="4520" actId="20577"/>
        <pc:sldMkLst>
          <pc:docMk/>
          <pc:sldMk cId="2957657134" sldId="421"/>
        </pc:sldMkLst>
        <pc:spChg chg="mod">
          <ac:chgData name="Hector Falgons" userId="8809e3bcea7b13a5" providerId="LiveId" clId="{DB9856CC-2584-4FF4-9C6D-CBDC0DD81FAB}" dt="2023-10-30T20:22:33.721" v="4520" actId="20577"/>
          <ac:spMkLst>
            <pc:docMk/>
            <pc:sldMk cId="2957657134" sldId="421"/>
            <ac:spMk id="2" creationId="{FA8177BF-655D-B616-5B70-78A6D25E6AEC}"/>
          </ac:spMkLst>
        </pc:spChg>
        <pc:spChg chg="mod">
          <ac:chgData name="Hector Falgons" userId="8809e3bcea7b13a5" providerId="LiveId" clId="{DB9856CC-2584-4FF4-9C6D-CBDC0DD81FAB}" dt="2023-10-30T20:21:50.557" v="4503" actId="20577"/>
          <ac:spMkLst>
            <pc:docMk/>
            <pc:sldMk cId="2957657134" sldId="421"/>
            <ac:spMk id="508" creationId="{00000000-0000-0000-0000-000000000000}"/>
          </ac:spMkLst>
        </pc:spChg>
        <pc:spChg chg="mod">
          <ac:chgData name="Hector Falgons" userId="8809e3bcea7b13a5" providerId="LiveId" clId="{DB9856CC-2584-4FF4-9C6D-CBDC0DD81FAB}" dt="2023-10-30T20:22:18.322" v="4519" actId="20577"/>
          <ac:spMkLst>
            <pc:docMk/>
            <pc:sldMk cId="2957657134" sldId="421"/>
            <ac:spMk id="511" creationId="{00000000-0000-0000-0000-000000000000}"/>
          </ac:spMkLst>
        </pc:spChg>
      </pc:sldChg>
      <pc:sldChg chg="del">
        <pc:chgData name="Hector Falgons" userId="8809e3bcea7b13a5" providerId="LiveId" clId="{DB9856CC-2584-4FF4-9C6D-CBDC0DD81FAB}" dt="2023-10-30T20:23:14.715" v="4522"/>
        <pc:sldMkLst>
          <pc:docMk/>
          <pc:sldMk cId="0" sldId="422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1T12:37:35.4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33118 23632 3344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8541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218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7464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170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971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6593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107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594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1886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6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575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604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728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9141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350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293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104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564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1853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3483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039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1639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492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4643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57165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481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466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955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8220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/>
              <a:t>Versión del kit de 3 latas Platinum.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72684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6878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2920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6724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5777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4289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c41e944169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c41e944169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6829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c41e944169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c41e944169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/>
              <a:t>Ajustar la mano de obra reservada en función de los tiempos de mano de obra en su mercado para EPR y kit de 2 o 3 latas Platinum.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5749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c41e944169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c41e944169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9759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624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189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90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5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7580" y="1920450"/>
            <a:ext cx="45719" cy="1061809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915625"/>
            <a:ext cx="54123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000" b="0" i="0">
                <a:solidFill>
                  <a:srgbClr val="FFFFFF"/>
                </a:solidFill>
                <a:latin typeface="Franklin Gothic Medium" panose="020B0603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1_Blank colo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26AB3E-D213-F046-906C-38A37F7CFD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8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1_Blank colo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0" y="0"/>
            <a:ext cx="9144000" cy="259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9699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0" y="0"/>
            <a:ext cx="9144000" cy="259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color">
  <p:cSld name="1_Title only colo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844425" y="579000"/>
            <a:ext cx="4854476" cy="1187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3300" b="0" i="0">
                <a:solidFill>
                  <a:srgbClr val="FFFFFF"/>
                </a:solidFill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3" name="Google Shape;53;p9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502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7580" y="1920450"/>
            <a:ext cx="45719" cy="1061809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915625"/>
            <a:ext cx="54123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000" b="0" i="0">
                <a:solidFill>
                  <a:srgbClr val="FFFFFF"/>
                </a:solidFill>
                <a:latin typeface="Franklin Gothic Medium" panose="020B0603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944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1_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7580" y="1920450"/>
            <a:ext cx="45719" cy="1061809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915625"/>
            <a:ext cx="54123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000" b="0" i="0">
                <a:solidFill>
                  <a:srgbClr val="FFFFFF"/>
                </a:solidFill>
                <a:latin typeface="Franklin Gothic Medium" panose="020B0603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" name="Google Shape;12;p2">
            <a:extLst>
              <a:ext uri="{FF2B5EF4-FFF2-40B4-BE49-F238E27FC236}">
                <a16:creationId xmlns:a16="http://schemas.microsoft.com/office/drawing/2014/main" id="{74FAE516-5B4B-B979-6B6E-F737A2FA4EA5}"/>
              </a:ext>
            </a:extLst>
          </p:cNvPr>
          <p:cNvSpPr txBox="1">
            <a:spLocks/>
          </p:cNvSpPr>
          <p:nvPr userDrawn="1"/>
        </p:nvSpPr>
        <p:spPr>
          <a:xfrm>
            <a:off x="685800" y="3879653"/>
            <a:ext cx="54123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000" b="0" i="0" u="none" strike="noStrike" cap="none">
                <a:solidFill>
                  <a:srgbClr val="FFFFFF"/>
                </a:solidFill>
                <a:latin typeface="Franklin Gothic Medium" panose="020B0603020102020204" pitchFamily="34" charset="0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2000">
                <a:solidFill>
                  <a:schemeClr val="bg2"/>
                </a:solidFill>
              </a:rPr>
              <a:t>June 14, 2022</a:t>
            </a:r>
          </a:p>
        </p:txBody>
      </p:sp>
    </p:spTree>
    <p:extLst>
      <p:ext uri="{BB962C8B-B14F-4D97-AF65-F5344CB8AC3E}">
        <p14:creationId xmlns:p14="http://schemas.microsoft.com/office/powerpoint/2010/main" val="116013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DB8628-932B-8A42-888B-17DE5D1AE3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46990"/>
            <a:ext cx="9144000" cy="509057"/>
          </a:xfrm>
          <a:prstGeom prst="rect">
            <a:avLst/>
          </a:prstGeom>
        </p:spPr>
      </p:pic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b="0" i="0">
                <a:latin typeface="Franklin Gothic Medium" panose="020B0603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44425" y="1586325"/>
            <a:ext cx="5971500" cy="31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  <a:defRPr b="0" i="0">
                <a:latin typeface="Franklin Gothic Medium" panose="020B0603020102020204" pitchFamily="34" charset="0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042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b="0" i="0">
                <a:latin typeface="Franklin Gothic Medium" panose="020B0603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44425" y="1584700"/>
            <a:ext cx="3267300" cy="32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b="0" i="0">
                <a:latin typeface="Franklin Gothic Medium" panose="020B0603020102020204" pitchFamily="34" charset="0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308498" y="1584700"/>
            <a:ext cx="3267300" cy="32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b="0" i="0">
                <a:latin typeface="Franklin Gothic Medium" panose="020B0603020102020204" pitchFamily="34" charset="0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33DE1-7B6B-3E4B-A2A9-10A7F2334E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46990"/>
            <a:ext cx="9144000" cy="509057"/>
          </a:xfrm>
          <a:prstGeom prst="rect">
            <a:avLst/>
          </a:prstGeom>
        </p:spPr>
      </p:pic>
      <p:sp>
        <p:nvSpPr>
          <p:cNvPr id="9" name="Google Shape;29;p5">
            <a:extLst>
              <a:ext uri="{FF2B5EF4-FFF2-40B4-BE49-F238E27FC236}">
                <a16:creationId xmlns:a16="http://schemas.microsoft.com/office/drawing/2014/main" id="{23207E4C-BA61-9D4E-9FED-263B18C541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5901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0" i="0"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844425" y="1610450"/>
            <a:ext cx="2257200" cy="3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400"/>
              <a:buFont typeface="Arial" panose="020B0604020202020204" pitchFamily="34" charset="0"/>
              <a:buChar char="•"/>
              <a:defRPr sz="1400" b="0" i="0">
                <a:latin typeface="Franklin Gothic Medium" panose="020B0603020102020204" pitchFamily="34" charset="0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3217286" y="1610450"/>
            <a:ext cx="2257200" cy="3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400"/>
              <a:buFont typeface="Arial" panose="020B0604020202020204" pitchFamily="34" charset="0"/>
              <a:buChar char="•"/>
              <a:defRPr sz="1400" b="0" i="0">
                <a:latin typeface="Franklin Gothic Medium" panose="020B0603020102020204" pitchFamily="34" charset="0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3"/>
          </p:nvPr>
        </p:nvSpPr>
        <p:spPr>
          <a:xfrm>
            <a:off x="5590146" y="1610450"/>
            <a:ext cx="2257200" cy="3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400"/>
              <a:buFont typeface="Arial" panose="020B0604020202020204" pitchFamily="34" charset="0"/>
              <a:buChar char="•"/>
              <a:defRPr sz="1400" b="0" i="0">
                <a:latin typeface="Franklin Gothic Medium" panose="020B0603020102020204" pitchFamily="34" charset="0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9pPr>
          </a:lstStyle>
          <a:p>
            <a:endParaRPr/>
          </a:p>
        </p:txBody>
      </p:sp>
      <p:sp>
        <p:nvSpPr>
          <p:cNvPr id="42" name="Google Shape;42;p7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064C35-43EB-8941-8559-44EEE6EAF1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46990"/>
            <a:ext cx="9144000" cy="509057"/>
          </a:xfrm>
          <a:prstGeom prst="rect">
            <a:avLst/>
          </a:prstGeom>
        </p:spPr>
      </p:pic>
      <p:sp>
        <p:nvSpPr>
          <p:cNvPr id="10" name="Google Shape;29;p5">
            <a:extLst>
              <a:ext uri="{FF2B5EF4-FFF2-40B4-BE49-F238E27FC236}">
                <a16:creationId xmlns:a16="http://schemas.microsoft.com/office/drawing/2014/main" id="{9CDE0899-BA26-9D44-9931-50903E3B69D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8055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44425" y="5790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300" b="0" i="0">
                <a:latin typeface="Franklin Gothic Medium" panose="020B0603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46C2C-EDF4-C445-9011-0F5BE05B06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46990"/>
            <a:ext cx="9144000" cy="509057"/>
          </a:xfrm>
          <a:prstGeom prst="rect">
            <a:avLst/>
          </a:prstGeom>
        </p:spPr>
      </p:pic>
      <p:sp>
        <p:nvSpPr>
          <p:cNvPr id="7" name="Google Shape;29;p5">
            <a:extLst>
              <a:ext uri="{FF2B5EF4-FFF2-40B4-BE49-F238E27FC236}">
                <a16:creationId xmlns:a16="http://schemas.microsoft.com/office/drawing/2014/main" id="{B3FDDC5F-5FAC-C345-8A8A-B13B42FBEF9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99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1_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7580" y="1920450"/>
            <a:ext cx="45719" cy="1061809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915625"/>
            <a:ext cx="54123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000" b="0" i="0">
                <a:solidFill>
                  <a:srgbClr val="FFFFFF"/>
                </a:solidFill>
                <a:latin typeface="Franklin Gothic Medium" panose="020B0603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" name="Google Shape;12;p2">
            <a:extLst>
              <a:ext uri="{FF2B5EF4-FFF2-40B4-BE49-F238E27FC236}">
                <a16:creationId xmlns:a16="http://schemas.microsoft.com/office/drawing/2014/main" id="{74FAE516-5B4B-B979-6B6E-F737A2FA4EA5}"/>
              </a:ext>
            </a:extLst>
          </p:cNvPr>
          <p:cNvSpPr txBox="1">
            <a:spLocks/>
          </p:cNvSpPr>
          <p:nvPr userDrawn="1"/>
        </p:nvSpPr>
        <p:spPr>
          <a:xfrm>
            <a:off x="685800" y="3879653"/>
            <a:ext cx="54123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000" b="0" i="0" u="none" strike="noStrike" cap="none">
                <a:solidFill>
                  <a:srgbClr val="FFFFFF"/>
                </a:solidFill>
                <a:latin typeface="Franklin Gothic Medium" panose="020B0603020102020204" pitchFamily="34" charset="0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2000">
                <a:solidFill>
                  <a:schemeClr val="bg2"/>
                </a:solidFill>
              </a:rPr>
              <a:t>June 14, 2022</a:t>
            </a:r>
          </a:p>
        </p:txBody>
      </p:sp>
    </p:spTree>
    <p:extLst>
      <p:ext uri="{BB962C8B-B14F-4D97-AF65-F5344CB8AC3E}">
        <p14:creationId xmlns:p14="http://schemas.microsoft.com/office/powerpoint/2010/main" val="1809457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color" preserve="1" userDrawn="1">
  <p:cSld name="Title only colo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3784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half">
  <p:cSld name="Title only half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0" y="0"/>
            <a:ext cx="4578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844425" y="5790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3300" b="0" i="0">
                <a:solidFill>
                  <a:srgbClr val="FFFFFF"/>
                </a:solidFill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9pPr>
          </a:lstStyle>
          <a:p>
            <a:endParaRPr lang="en-US"/>
          </a:p>
        </p:txBody>
      </p:sp>
      <p:sp>
        <p:nvSpPr>
          <p:cNvPr id="58" name="Google Shape;58;p10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9" name="Google Shape;59;p10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7402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25D40F-1023-7D41-BCA5-B02135446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46990"/>
            <a:ext cx="9144000" cy="509057"/>
          </a:xfrm>
          <a:prstGeom prst="rect">
            <a:avLst/>
          </a:prstGeom>
        </p:spPr>
      </p:pic>
      <p:sp>
        <p:nvSpPr>
          <p:cNvPr id="5" name="Google Shape;29;p5">
            <a:extLst>
              <a:ext uri="{FF2B5EF4-FFF2-40B4-BE49-F238E27FC236}">
                <a16:creationId xmlns:a16="http://schemas.microsoft.com/office/drawing/2014/main" id="{8DFA4851-47D1-3F4C-A374-5480BB94C92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6717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Blank colo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26AB3E-D213-F046-906C-38A37F7CFD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0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1_Blank colo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0" y="0"/>
            <a:ext cx="9144000" cy="259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1557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1_Blank colo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0" y="0"/>
            <a:ext cx="9144000" cy="259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7971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color">
  <p:cSld name="1_Title only colo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844425" y="579000"/>
            <a:ext cx="4854476" cy="1187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3300" b="0" i="0">
                <a:solidFill>
                  <a:srgbClr val="FFFFFF"/>
                </a:solidFill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3" name="Google Shape;53;p9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223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DB8628-932B-8A42-888B-17DE5D1AE3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46990"/>
            <a:ext cx="9144000" cy="509057"/>
          </a:xfrm>
          <a:prstGeom prst="rect">
            <a:avLst/>
          </a:prstGeom>
        </p:spPr>
      </p:pic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b="0" i="0">
                <a:latin typeface="Franklin Gothic Medium" panose="020B0603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44425" y="1586325"/>
            <a:ext cx="5971500" cy="31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  <a:defRPr b="0" i="0">
                <a:latin typeface="Franklin Gothic Medium" panose="020B0603020102020204" pitchFamily="34" charset="0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b="0" i="0">
                <a:latin typeface="Franklin Gothic Medium" panose="020B0603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44425" y="1584700"/>
            <a:ext cx="3267300" cy="32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b="0" i="0">
                <a:latin typeface="Franklin Gothic Medium" panose="020B0603020102020204" pitchFamily="34" charset="0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308498" y="1584700"/>
            <a:ext cx="3267300" cy="32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b="0" i="0">
                <a:latin typeface="Franklin Gothic Medium" panose="020B0603020102020204" pitchFamily="34" charset="0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33DE1-7B6B-3E4B-A2A9-10A7F2334E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46990"/>
            <a:ext cx="9144000" cy="509057"/>
          </a:xfrm>
          <a:prstGeom prst="rect">
            <a:avLst/>
          </a:prstGeom>
        </p:spPr>
      </p:pic>
      <p:sp>
        <p:nvSpPr>
          <p:cNvPr id="9" name="Google Shape;29;p5">
            <a:extLst>
              <a:ext uri="{FF2B5EF4-FFF2-40B4-BE49-F238E27FC236}">
                <a16:creationId xmlns:a16="http://schemas.microsoft.com/office/drawing/2014/main" id="{23207E4C-BA61-9D4E-9FED-263B18C541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0" i="0"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844425" y="1610450"/>
            <a:ext cx="2257200" cy="3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400"/>
              <a:buFont typeface="Arial" panose="020B0604020202020204" pitchFamily="34" charset="0"/>
              <a:buChar char="•"/>
              <a:defRPr sz="1400" b="0" i="0">
                <a:latin typeface="Franklin Gothic Medium" panose="020B0603020102020204" pitchFamily="34" charset="0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3217286" y="1610450"/>
            <a:ext cx="2257200" cy="3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400"/>
              <a:buFont typeface="Arial" panose="020B0604020202020204" pitchFamily="34" charset="0"/>
              <a:buChar char="•"/>
              <a:defRPr sz="1400" b="0" i="0">
                <a:latin typeface="Franklin Gothic Medium" panose="020B0603020102020204" pitchFamily="34" charset="0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3"/>
          </p:nvPr>
        </p:nvSpPr>
        <p:spPr>
          <a:xfrm>
            <a:off x="5590146" y="1610450"/>
            <a:ext cx="2257200" cy="3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400"/>
              <a:buFont typeface="Arial" panose="020B0604020202020204" pitchFamily="34" charset="0"/>
              <a:buChar char="•"/>
              <a:defRPr sz="1400" b="0" i="0">
                <a:latin typeface="Franklin Gothic Medium" panose="020B0603020102020204" pitchFamily="34" charset="0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9pPr>
          </a:lstStyle>
          <a:p>
            <a:endParaRPr/>
          </a:p>
        </p:txBody>
      </p:sp>
      <p:sp>
        <p:nvSpPr>
          <p:cNvPr id="42" name="Google Shape;42;p7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064C35-43EB-8941-8559-44EEE6EAF1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46990"/>
            <a:ext cx="9144000" cy="509057"/>
          </a:xfrm>
          <a:prstGeom prst="rect">
            <a:avLst/>
          </a:prstGeom>
        </p:spPr>
      </p:pic>
      <p:sp>
        <p:nvSpPr>
          <p:cNvPr id="10" name="Google Shape;29;p5">
            <a:extLst>
              <a:ext uri="{FF2B5EF4-FFF2-40B4-BE49-F238E27FC236}">
                <a16:creationId xmlns:a16="http://schemas.microsoft.com/office/drawing/2014/main" id="{9CDE0899-BA26-9D44-9931-50903E3B69D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44425" y="5790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300" b="0" i="0">
                <a:latin typeface="Franklin Gothic Medium" panose="020B0603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46C2C-EDF4-C445-9011-0F5BE05B06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46990"/>
            <a:ext cx="9144000" cy="509057"/>
          </a:xfrm>
          <a:prstGeom prst="rect">
            <a:avLst/>
          </a:prstGeom>
        </p:spPr>
      </p:pic>
      <p:sp>
        <p:nvSpPr>
          <p:cNvPr id="7" name="Google Shape;29;p5">
            <a:extLst>
              <a:ext uri="{FF2B5EF4-FFF2-40B4-BE49-F238E27FC236}">
                <a16:creationId xmlns:a16="http://schemas.microsoft.com/office/drawing/2014/main" id="{B3FDDC5F-5FAC-C345-8A8A-B13B42FBEF9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color" preserve="1" userDrawn="1">
  <p:cSld name="1_Title only colo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125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half">
  <p:cSld name="TITLE_ONLY_1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0" y="0"/>
            <a:ext cx="4578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844425" y="579000"/>
            <a:ext cx="3226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3300" b="0" i="0">
                <a:solidFill>
                  <a:srgbClr val="FFFFFF"/>
                </a:solidFill>
                <a:latin typeface="Franklin Gothic Medium" panose="020B06030201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9pPr>
          </a:lstStyle>
          <a:p>
            <a:endParaRPr lang="en-US"/>
          </a:p>
        </p:txBody>
      </p:sp>
      <p:sp>
        <p:nvSpPr>
          <p:cNvPr id="58" name="Google Shape;58;p10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9" name="Google Shape;59;p10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rgbClr val="FFDF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25D40F-1023-7D41-BCA5-B02135446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46990"/>
            <a:ext cx="9144000" cy="509057"/>
          </a:xfrm>
          <a:prstGeom prst="rect">
            <a:avLst/>
          </a:prstGeom>
        </p:spPr>
      </p:pic>
      <p:sp>
        <p:nvSpPr>
          <p:cNvPr id="5" name="Google Shape;29;p5">
            <a:extLst>
              <a:ext uri="{FF2B5EF4-FFF2-40B4-BE49-F238E27FC236}">
                <a16:creationId xmlns:a16="http://schemas.microsoft.com/office/drawing/2014/main" id="{8DFA4851-47D1-3F4C-A374-5480BB94C92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Titillium Web"/>
              </a:defRPr>
            </a:lvl1pPr>
            <a:lvl2pPr lvl="1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3" r:id="rId2"/>
    <p:sldLayoutId id="2147483651" r:id="rId3"/>
    <p:sldLayoutId id="2147483652" r:id="rId4"/>
    <p:sldLayoutId id="2147483653" r:id="rId5"/>
    <p:sldLayoutId id="2147483654" r:id="rId6"/>
    <p:sldLayoutId id="2147483664" r:id="rId7"/>
    <p:sldLayoutId id="2147483656" r:id="rId8"/>
    <p:sldLayoutId id="2147483659" r:id="rId9"/>
    <p:sldLayoutId id="2147483662" r:id="rId10"/>
    <p:sldLayoutId id="2147483665" r:id="rId11"/>
    <p:sldLayoutId id="2147483660" r:id="rId12"/>
    <p:sldLayoutId id="2147483680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ranklin Gothic Medium" panose="020B0603020102020204" pitchFamily="34" charset="0"/>
          <a:ea typeface="Franklin Gothic Medium" panose="020B06030201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ranklin Gothic Medium" panose="020B0603020102020204" pitchFamily="34" charset="0"/>
          <a:ea typeface="Franklin Gothic Medium" panose="020B06030201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Titillium Web"/>
              </a:defRPr>
            </a:lvl1pPr>
            <a:lvl2pPr lvl="1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algn="r">
              <a:buNone/>
              <a:defRPr sz="12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4702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ranklin Gothic Medium" panose="020B0603020102020204" pitchFamily="34" charset="0"/>
          <a:ea typeface="Franklin Gothic Medium" panose="020B06030201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Franklin Gothic Medium" panose="020B0603020102020204" pitchFamily="34" charset="0"/>
          <a:ea typeface="Franklin Gothic Medium" panose="020B06030201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image" Target="../media/image17.emf"/><Relationship Id="rId5" Type="http://schemas.openxmlformats.org/officeDocument/2006/relationships/image" Target="../media/image24.emf"/><Relationship Id="rId4" Type="http://schemas.openxmlformats.org/officeDocument/2006/relationships/image" Target="../media/image23.png"/><Relationship Id="rId9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hyperlink" Target="https://youtu.be/vLFjhdcMFxQ?si=rZwwFeZVlUrHZ3CS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6" Type="http://schemas.openxmlformats.org/officeDocument/2006/relationships/hyperlink" Target="https://www.bgprod.com/platref/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4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0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10" Type="http://schemas.openxmlformats.org/officeDocument/2006/relationships/image" Target="../media/image22.emf"/><Relationship Id="rId4" Type="http://schemas.openxmlformats.org/officeDocument/2006/relationships/image" Target="../media/image16.png"/><Relationship Id="rId9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685799" y="1925392"/>
            <a:ext cx="7663071" cy="10625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Servicios de Motor y Gasolina</a:t>
            </a:r>
            <a:endParaRPr lang="es-ES" sz="4000">
              <a:latin typeface="Franklin Gothic Medium" panose="020B06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74D22-84D9-9547-9090-0B3BCB865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00" y="543288"/>
            <a:ext cx="1719000" cy="899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D23A8F-7F70-B075-8FDB-C7A54F4E38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670" y="3657600"/>
            <a:ext cx="9185168" cy="14955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85988"/>
            <a:ext cx="3226800" cy="66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/>
              <a:t>PCV</a:t>
            </a: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>
                <a:solidFill>
                  <a:srgbClr val="FFFFFF"/>
                </a:solidFill>
              </a:rPr>
              <a:t>10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7CFAF2-9E2C-975B-1345-63521D49C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25" y="2095"/>
            <a:ext cx="4523568" cy="5139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B1A603-436F-DA8A-80F9-81AC82DD09AA}"/>
              </a:ext>
            </a:extLst>
          </p:cNvPr>
          <p:cNvSpPr txBox="1"/>
          <p:nvPr/>
        </p:nvSpPr>
        <p:spPr>
          <a:xfrm>
            <a:off x="844425" y="1202260"/>
            <a:ext cx="372090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PE" dirty="0">
                <a:solidFill>
                  <a:srgbClr val="FFFFFF"/>
                </a:solidFill>
                <a:latin typeface="Franklin Gothic Medium"/>
              </a:rPr>
              <a:t>Ventilación Positiva de gases del Cárter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dirty="0">
              <a:solidFill>
                <a:srgbClr val="FFFFFF"/>
              </a:solidFill>
            </a:endParaRPr>
          </a:p>
          <a:p>
            <a:pPr rtl="0"/>
            <a:r>
              <a:rPr lang="es-PE" dirty="0">
                <a:solidFill>
                  <a:srgbClr val="FFFFFF"/>
                </a:solidFill>
                <a:latin typeface="Franklin Gothic Medium"/>
              </a:rPr>
              <a:t>Ventajas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Reduce las emisiones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Previene escape de gases a través de los</a:t>
            </a:r>
            <a:br>
              <a:rPr lang="es-PE" dirty="0">
                <a:solidFill>
                  <a:schemeClr val="bg1"/>
                </a:solidFill>
                <a:latin typeface="+mn-lt"/>
              </a:rPr>
            </a:br>
            <a:r>
              <a:rPr lang="es-PE" dirty="0">
                <a:solidFill>
                  <a:schemeClr val="bg1"/>
                </a:solidFill>
                <a:latin typeface="+mn-lt"/>
              </a:rPr>
              <a:t>    sellos y empaques del motor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Remueve los gases del cárter del motor</a:t>
            </a:r>
            <a:br>
              <a:rPr lang="es-PE" dirty="0">
                <a:solidFill>
                  <a:schemeClr val="bg1"/>
                </a:solidFill>
                <a:latin typeface="+mn-lt"/>
              </a:rPr>
            </a:br>
            <a:r>
              <a:rPr lang="es-PE" dirty="0">
                <a:solidFill>
                  <a:schemeClr val="bg1"/>
                </a:solidFill>
                <a:latin typeface="+mn-lt"/>
              </a:rPr>
              <a:t>    </a:t>
            </a:r>
            <a:endParaRPr lang="en-US" dirty="0">
              <a:solidFill>
                <a:srgbClr val="FFFFFF"/>
              </a:solidFill>
              <a:latin typeface="Franklin Gothic Medium"/>
            </a:endParaRPr>
          </a:p>
          <a:p>
            <a:pPr lvl="0" algn="l" rtl="0">
              <a:spcAft>
                <a:spcPts val="0"/>
              </a:spcAft>
              <a:buClr>
                <a:srgbClr val="FFDF1C"/>
              </a:buClr>
            </a:pPr>
            <a:r>
              <a:rPr lang="es-PE" dirty="0">
                <a:solidFill>
                  <a:srgbClr val="FFFFFF"/>
                </a:solidFill>
                <a:latin typeface="Franklin Gothic Medium"/>
              </a:rPr>
              <a:t>Desventajas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Depósitos de aceite en la admisión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ABE2E-CF7C-49E0-1525-4D3546202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758" y="1881427"/>
            <a:ext cx="1992284" cy="1488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E3DCED-1576-88EC-CC8B-4BC124A93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347725" y="1947293"/>
            <a:ext cx="88900" cy="10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62AF7-4594-EE5F-2FCB-C96E1F97D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0930" y="1953643"/>
            <a:ext cx="114300" cy="88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94D0DF-EC5F-5D3D-FCC2-EF4FBDFED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943752">
            <a:off x="6567936" y="3290589"/>
            <a:ext cx="114300" cy="88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261E43-DCA0-852A-25F6-6A82E1480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48285">
            <a:off x="5939351" y="3254525"/>
            <a:ext cx="139700" cy="152400"/>
          </a:xfrm>
          <a:prstGeom prst="rect">
            <a:avLst/>
          </a:prstGeom>
        </p:spPr>
      </p:pic>
      <p:sp>
        <p:nvSpPr>
          <p:cNvPr id="11" name="Google Shape;84;p16"/>
          <p:cNvSpPr txBox="1">
            <a:spLocks/>
          </p:cNvSpPr>
          <p:nvPr/>
        </p:nvSpPr>
        <p:spPr>
          <a:xfrm>
            <a:off x="4496920" y="1269570"/>
            <a:ext cx="595842" cy="274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700" b="1" dirty="0">
                <a:latin typeface="Arial Narrow" panose="020B0606020202030204" pitchFamily="34" charset="0"/>
              </a:rPr>
              <a:t>ENTRADA DE AIRE</a:t>
            </a:r>
          </a:p>
        </p:txBody>
      </p:sp>
      <p:sp>
        <p:nvSpPr>
          <p:cNvPr id="13" name="Google Shape;84;p16"/>
          <p:cNvSpPr txBox="1">
            <a:spLocks/>
          </p:cNvSpPr>
          <p:nvPr/>
        </p:nvSpPr>
        <p:spPr>
          <a:xfrm>
            <a:off x="6009201" y="1390782"/>
            <a:ext cx="597614" cy="274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700" b="1" dirty="0">
                <a:latin typeface="Arial Narrow" panose="020B0606020202030204" pitchFamily="34" charset="0"/>
              </a:rPr>
              <a:t>ADMISIÓN</a:t>
            </a:r>
          </a:p>
        </p:txBody>
      </p:sp>
      <p:sp>
        <p:nvSpPr>
          <p:cNvPr id="15" name="Google Shape;84;p16"/>
          <p:cNvSpPr txBox="1">
            <a:spLocks/>
          </p:cNvSpPr>
          <p:nvPr/>
        </p:nvSpPr>
        <p:spPr>
          <a:xfrm>
            <a:off x="4955601" y="1673739"/>
            <a:ext cx="748952" cy="274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700" b="1" dirty="0">
                <a:latin typeface="Arial Narrow" panose="020B0606020202030204" pitchFamily="34" charset="0"/>
              </a:rPr>
              <a:t>Válvula de PCV</a:t>
            </a:r>
          </a:p>
        </p:txBody>
      </p:sp>
      <p:sp>
        <p:nvSpPr>
          <p:cNvPr id="16" name="Google Shape;84;p16"/>
          <p:cNvSpPr txBox="1">
            <a:spLocks/>
          </p:cNvSpPr>
          <p:nvPr/>
        </p:nvSpPr>
        <p:spPr>
          <a:xfrm>
            <a:off x="6937075" y="1675696"/>
            <a:ext cx="748952" cy="274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700" b="1" dirty="0">
                <a:latin typeface="Arial Narrow" panose="020B0606020202030204" pitchFamily="34" charset="0"/>
              </a:rPr>
              <a:t>Válvula de PCV</a:t>
            </a:r>
          </a:p>
        </p:txBody>
      </p:sp>
      <p:sp>
        <p:nvSpPr>
          <p:cNvPr id="17" name="Google Shape;84;p16"/>
          <p:cNvSpPr txBox="1">
            <a:spLocks/>
          </p:cNvSpPr>
          <p:nvPr/>
        </p:nvSpPr>
        <p:spPr>
          <a:xfrm>
            <a:off x="7618920" y="1767623"/>
            <a:ext cx="748952" cy="274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700" b="1" dirty="0">
                <a:latin typeface="Arial Narrow" panose="020B0606020202030204" pitchFamily="34" charset="0"/>
              </a:rPr>
              <a:t>Válvula EGR</a:t>
            </a:r>
          </a:p>
        </p:txBody>
      </p:sp>
      <p:sp>
        <p:nvSpPr>
          <p:cNvPr id="18" name="Google Shape;84;p16"/>
          <p:cNvSpPr txBox="1">
            <a:spLocks/>
          </p:cNvSpPr>
          <p:nvPr/>
        </p:nvSpPr>
        <p:spPr>
          <a:xfrm>
            <a:off x="7986623" y="3750210"/>
            <a:ext cx="847981" cy="274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s-PE" sz="600" b="1" dirty="0">
                <a:solidFill>
                  <a:schemeClr val="bg1"/>
                </a:solidFill>
                <a:latin typeface="Arial Narrow" panose="020B0606020202030204" pitchFamily="34" charset="0"/>
              </a:rPr>
              <a:t>SALIDA DE GASES DE ESCAPE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580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185 C -0.00955 -0.0071 -0.01719 -0.01234 -0.02518 -0.0213 C -0.03299 -0.02994 -0.04202 -0.04167 -0.04913 -0.05494 C -0.05643 -0.06821 -0.06372 -0.08673 -0.06806 -0.10093 C -0.0724 -0.11512 -0.07431 -0.12778 -0.07518 -0.14043 C -0.07604 -0.15278 -0.07483 -0.16451 -0.07327 -0.17562 C -0.0717 -0.18673 -0.06927 -0.19691 -0.06563 -0.20741 C -0.06215 -0.2179 -0.05729 -0.23055 -0.05156 -0.2392 C -0.04584 -0.24784 -0.0375 -0.25432 -0.03125 -0.25926 C -0.025 -0.26451 -0.02066 -0.26636 -0.01424 -0.26944 C -0.00799 -0.27253 0.00121 -0.27623 0.00694 -0.27778 C 0.01267 -0.27932 0.01788 -0.28148 0.02014 -0.2787 C 0.02239 -0.27562 0.02135 -0.2679 0.02014 -0.26018 " pathEditMode="relative" ptsTypes="AAAAAAAAAAAAA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0278 C 0.01007 -0.00895 0.0184 -0.01482 0.02691 -0.02562 C 0.03542 -0.03642 0.04618 -0.05494 0.05278 -0.06852 C 0.05937 -0.08179 0.06319 -0.09352 0.06649 -0.10525 C 0.06996 -0.11698 0.07274 -0.125 0.07309 -0.13889 C 0.07344 -0.15278 0.07187 -0.17253 0.0684 -0.18827 C 0.06493 -0.20402 0.05816 -0.22161 0.05191 -0.23365 C 0.04566 -0.24568 0.0408 -0.25278 0.03108 -0.2605 C 0.02153 -0.26821 0.00278 -0.27686 -0.00608 -0.27963 C -0.0151 -0.28272 -0.01945 -0.27963 -0.02257 -0.27809 C -0.02587 -0.27655 -0.02465 -0.27253 -0.025 -0.26976 C -0.02535 -0.26698 -0.02448 -0.26142 -0.02448 -0.26142 C -0.02448 -0.26019 -0.02448 -0.26111 -0.02448 -0.26204 " pathEditMode="relative" ptsTypes="AAAAAAAAAAA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844425" y="591077"/>
            <a:ext cx="535204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300">
                <a:solidFill>
                  <a:schemeClr val="tx1"/>
                </a:solidFill>
              </a:rPr>
              <a:t>CONDICIONES</a:t>
            </a:r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1"/>
          </p:nvPr>
        </p:nvSpPr>
        <p:spPr>
          <a:xfrm>
            <a:off x="844425" y="1610451"/>
            <a:ext cx="2814403" cy="7149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buNone/>
            </a:pPr>
            <a:r>
              <a:rPr lang="es-PE" sz="1500" dirty="0">
                <a:solidFill>
                  <a:schemeClr val="tx1"/>
                </a:solidFill>
              </a:rPr>
              <a:t>MAYOR PRESIÓN EN LOS CILINDROS</a:t>
            </a:r>
          </a:p>
          <a:p>
            <a:pPr marL="0" lvl="0" indent="0">
              <a:buClr>
                <a:schemeClr val="dk1"/>
              </a:buClr>
              <a:buSzPct val="79000"/>
              <a:buNone/>
            </a:pPr>
            <a:endParaRPr lang="en-US" sz="1500" dirty="0"/>
          </a:p>
        </p:txBody>
      </p:sp>
      <p:sp>
        <p:nvSpPr>
          <p:cNvPr id="146" name="Google Shape;146;p23"/>
          <p:cNvSpPr txBox="1">
            <a:spLocks noGrp="1"/>
          </p:cNvSpPr>
          <p:nvPr>
            <p:ph type="body" idx="2"/>
          </p:nvPr>
        </p:nvSpPr>
        <p:spPr>
          <a:xfrm>
            <a:off x="3768556" y="1610451"/>
            <a:ext cx="2095249" cy="5730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buNone/>
            </a:pPr>
            <a:r>
              <a:rPr lang="es-PE" sz="1500" dirty="0">
                <a:solidFill>
                  <a:schemeClr val="tx1"/>
                </a:solidFill>
              </a:rPr>
              <a:t>MENOR TENSIÓN EN LOS ANILLOS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en-US" dirty="0"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3"/>
          </p:nvPr>
        </p:nvSpPr>
        <p:spPr>
          <a:xfrm>
            <a:off x="6377558" y="1610451"/>
            <a:ext cx="2398579" cy="5730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buNone/>
            </a:pPr>
            <a:r>
              <a:rPr lang="es-PE" sz="1500" dirty="0">
                <a:solidFill>
                  <a:schemeClr val="tx1"/>
                </a:solidFill>
              </a:rPr>
              <a:t>MAYORES TEMPERATURAS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en-US" dirty="0"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11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FF906A-37C1-B7DB-B165-46942FB1BE1C}"/>
              </a:ext>
            </a:extLst>
          </p:cNvPr>
          <p:cNvSpPr txBox="1"/>
          <p:nvPr/>
        </p:nvSpPr>
        <p:spPr>
          <a:xfrm>
            <a:off x="852892" y="2274449"/>
            <a:ext cx="258267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buSzPct val="79000"/>
              <a:buNone/>
            </a:pPr>
            <a:r>
              <a:rPr lang="es-PE" sz="1300" dirty="0">
                <a:solidFill>
                  <a:schemeClr val="bg2"/>
                </a:solidFill>
                <a:latin typeface="+mn-lt"/>
              </a:rPr>
              <a:t>Ejerce mayor presión sobre los anillos.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87B8D7-C2A7-3F97-1C27-57283F8E33C8}"/>
              </a:ext>
            </a:extLst>
          </p:cNvPr>
          <p:cNvSpPr txBox="1"/>
          <p:nvPr/>
        </p:nvSpPr>
        <p:spPr>
          <a:xfrm>
            <a:off x="3768556" y="2288384"/>
            <a:ext cx="221505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buClr>
                <a:schemeClr val="dk1"/>
              </a:buClr>
              <a:buSzPts val="1100"/>
              <a:buNone/>
            </a:pPr>
            <a:r>
              <a:rPr lang="es-PE" sz="1300" dirty="0">
                <a:solidFill>
                  <a:schemeClr val="bg2"/>
                </a:solidFill>
                <a:latin typeface="+mn-lt"/>
              </a:rPr>
              <a:t>Menor tensión para mantener la presión. Causa escape de gas “</a:t>
            </a:r>
            <a:r>
              <a:rPr lang="es-PE" sz="1300" dirty="0" err="1">
                <a:solidFill>
                  <a:schemeClr val="bg2"/>
                </a:solidFill>
                <a:latin typeface="+mn-lt"/>
              </a:rPr>
              <a:t>blow-by</a:t>
            </a:r>
            <a:r>
              <a:rPr lang="es-PE" sz="1300" dirty="0">
                <a:solidFill>
                  <a:schemeClr val="bg2"/>
                </a:solidFill>
                <a:latin typeface="+mn-lt"/>
              </a:rPr>
              <a:t>”, lo que ocasiona contaminación cruzada del combustible y del aceite.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2EBFB-BC46-D2AF-D970-D2A257A582EB}"/>
              </a:ext>
            </a:extLst>
          </p:cNvPr>
          <p:cNvSpPr txBox="1"/>
          <p:nvPr/>
        </p:nvSpPr>
        <p:spPr>
          <a:xfrm>
            <a:off x="6392384" y="2296231"/>
            <a:ext cx="2398579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S" sz="1300" dirty="0">
                <a:solidFill>
                  <a:schemeClr val="bg2"/>
                </a:solidFill>
              </a:rPr>
              <a:t>La gasolina y el aceite no quemados se cocinan formando depósitos en los inyectores, la parte superior de los pistones y las ranuras del pistón donde se encuentran los anillos.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624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build="p"/>
      <p:bldP spid="146" grpId="0" build="p"/>
      <p:bldP spid="147" grpId="0" build="p"/>
      <p:bldP spid="3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ctrTitle" idx="4294967295"/>
          </p:nvPr>
        </p:nvSpPr>
        <p:spPr>
          <a:xfrm>
            <a:off x="1876" y="1341116"/>
            <a:ext cx="9136268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600" b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EL PROBLEMA</a:t>
            </a:r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4294967295"/>
          </p:nvPr>
        </p:nvSpPr>
        <p:spPr>
          <a:xfrm>
            <a:off x="876501" y="2801950"/>
            <a:ext cx="4703651" cy="1575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s-ES" sz="1600" dirty="0">
                <a:latin typeface="Franklin Gothic Medium"/>
              </a:rPr>
              <a:t>Los depósitos reducen el rendimiento del combustible y el desempeño del motor mientras a su vez aumentan las emisiones de gases nocivos. </a:t>
            </a:r>
            <a:endParaRPr lang="es-ES" sz="1600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432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844425" y="591077"/>
            <a:ext cx="535204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>
                <a:solidFill>
                  <a:schemeClr val="tx1"/>
                </a:solidFill>
              </a:rPr>
              <a:t>LOS RETOS</a:t>
            </a:r>
            <a:endParaRPr sz="3300" dirty="0">
              <a:solidFill>
                <a:schemeClr val="tx1"/>
              </a:solidFill>
            </a:endParaRPr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1"/>
          </p:nvPr>
        </p:nvSpPr>
        <p:spPr>
          <a:xfrm>
            <a:off x="954153" y="1468561"/>
            <a:ext cx="2278582" cy="7149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DEPÓSITOS EN INYECTORES</a:t>
            </a:r>
          </a:p>
          <a:p>
            <a:pPr marL="0" lvl="0" indent="0">
              <a:buClr>
                <a:schemeClr val="dk1"/>
              </a:buClr>
              <a:buSzPct val="79000"/>
              <a:buNone/>
            </a:pPr>
            <a:endParaRPr lang="en-US" sz="1500" dirty="0"/>
          </a:p>
        </p:txBody>
      </p:sp>
      <p:sp>
        <p:nvSpPr>
          <p:cNvPr id="146" name="Google Shape;146;p23"/>
          <p:cNvSpPr txBox="1">
            <a:spLocks noGrp="1"/>
          </p:cNvSpPr>
          <p:nvPr>
            <p:ph type="body" idx="2"/>
          </p:nvPr>
        </p:nvSpPr>
        <p:spPr>
          <a:xfrm>
            <a:off x="3531019" y="1448477"/>
            <a:ext cx="2315252" cy="5730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DEPÓSITOS EN VÁLVULAS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en-US" dirty="0"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3"/>
          </p:nvPr>
        </p:nvSpPr>
        <p:spPr>
          <a:xfrm>
            <a:off x="6144555" y="1468561"/>
            <a:ext cx="2398579" cy="5730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DEPÓSITOS EN ANILLOS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en-US" dirty="0"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25C162-0872-DEA0-728D-4CCC35FEBD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77603" y="2113997"/>
            <a:ext cx="1687007" cy="1813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64AAE-9DB1-B751-4F2C-ADD6EC1A7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736" y="2197442"/>
            <a:ext cx="1704528" cy="1805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69D565-9F7A-17E4-A4F5-F41FCD45E7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54153" y="2177164"/>
            <a:ext cx="1826110" cy="1826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161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build="p"/>
      <p:bldP spid="146" grpId="0" build="p"/>
      <p:bldP spid="14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85988"/>
            <a:ext cx="3226800" cy="66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INQUIETUDES DE LOS CLIENTES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14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7743D-3934-51C6-4017-3F5C3717E6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" r="-1383" b="-1"/>
          <a:stretch/>
        </p:blipFill>
        <p:spPr>
          <a:xfrm>
            <a:off x="4572000" y="0"/>
            <a:ext cx="4581728" cy="5143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25E488-A282-1197-4A99-F83648158BFC}"/>
              </a:ext>
            </a:extLst>
          </p:cNvPr>
          <p:cNvSpPr txBox="1"/>
          <p:nvPr/>
        </p:nvSpPr>
        <p:spPr>
          <a:xfrm>
            <a:off x="902175" y="1628017"/>
            <a:ext cx="37209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  </a:t>
            </a:r>
            <a:r>
              <a:rPr lang="es-ES" dirty="0">
                <a:solidFill>
                  <a:schemeClr val="bg1"/>
                </a:solidFill>
                <a:latin typeface="+mn-lt"/>
              </a:rPr>
              <a:t>Reducción rendimiento de gasolina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Problemas de conducción o manejo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Pérdida de potencia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Marcha baja inestable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Titubeo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Consumo de aceite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202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85988"/>
            <a:ext cx="3226800" cy="66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INQUIETUDES DE LOS CLIENTES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25E488-A282-1197-4A99-F83648158BFC}"/>
              </a:ext>
            </a:extLst>
          </p:cNvPr>
          <p:cNvSpPr txBox="1"/>
          <p:nvPr/>
        </p:nvSpPr>
        <p:spPr>
          <a:xfrm>
            <a:off x="902175" y="1628017"/>
            <a:ext cx="37209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  </a:t>
            </a:r>
            <a:r>
              <a:rPr lang="es-ES" dirty="0">
                <a:solidFill>
                  <a:schemeClr val="bg1"/>
                </a:solidFill>
                <a:latin typeface="+mn-lt"/>
              </a:rPr>
              <a:t>Reducción rendimiento de gasolina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Problemas de conducción o manejo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Pérdida de potencia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Marcha baja inestable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Titubeo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Consumo de aceite</a:t>
            </a:r>
          </a:p>
        </p:txBody>
      </p:sp>
      <p:pic>
        <p:nvPicPr>
          <p:cNvPr id="3" name="Picture 2" descr="A person with blue hair&#10;&#10;Description automatically generated with medium confidence">
            <a:extLst>
              <a:ext uri="{FF2B5EF4-FFF2-40B4-BE49-F238E27FC236}">
                <a16:creationId xmlns:a16="http://schemas.microsoft.com/office/drawing/2014/main" id="{9D19D765-ADD7-BBB3-EB6E-AB6EF11087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"/>
          <a:stretch/>
        </p:blipFill>
        <p:spPr>
          <a:xfrm>
            <a:off x="4571999" y="61"/>
            <a:ext cx="4540195" cy="5143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535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ctrTitle" idx="4294967295"/>
          </p:nvPr>
        </p:nvSpPr>
        <p:spPr>
          <a:xfrm>
            <a:off x="-106984" y="1341116"/>
            <a:ext cx="9136268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600" b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LA SOLUCIÓN</a:t>
            </a:r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4294967295"/>
          </p:nvPr>
        </p:nvSpPr>
        <p:spPr>
          <a:xfrm>
            <a:off x="730197" y="2801950"/>
            <a:ext cx="4703651" cy="1575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s-ES" sz="1600" dirty="0">
                <a:latin typeface="Franklin Gothic Medium"/>
              </a:rPr>
              <a:t>Remover los depósitos para restaurar el rendimiento de combustible y el desempeño del motor mientras se reducen las emisiones</a:t>
            </a:r>
            <a:endParaRPr lang="es-ES" sz="1600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851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844425" y="560175"/>
            <a:ext cx="5464424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 dirty="0">
                <a:latin typeface="Franklin Gothic Medium" panose="020B0603020102020204" pitchFamily="34" charset="0"/>
              </a:rPr>
              <a:t>LA SOLUCIÓN</a:t>
            </a:r>
            <a:endParaRPr lang="es-ES" sz="33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1180713" y="1164128"/>
            <a:ext cx="1943164" cy="560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Servicio Gasolina BG </a:t>
            </a:r>
            <a:r>
              <a:rPr lang="es-E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Platinum</a:t>
            </a:r>
            <a:r>
              <a:rPr lang="es-E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®</a:t>
            </a:r>
            <a:endParaRPr lang="es-ES" sz="1700" dirty="0">
              <a:solidFill>
                <a:schemeClr val="tx1">
                  <a:lumMod val="65000"/>
                  <a:lumOff val="3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2"/>
          </p:nvPr>
        </p:nvSpPr>
        <p:spPr>
          <a:xfrm>
            <a:off x="4602232" y="1170153"/>
            <a:ext cx="1637048" cy="6143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Servicio Plus de Motor BG</a:t>
            </a:r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597DA-9345-E30F-7FBE-1AF765A4CF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80713" y="1924378"/>
            <a:ext cx="2104623" cy="26014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6606B1-895F-2B66-258F-3F90A8D24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232" y="1978176"/>
            <a:ext cx="2104623" cy="2605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013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  <p:bldP spid="8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4" y="72034"/>
            <a:ext cx="3305059" cy="66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SERVICIO DE COMBUSTIBLE BG PLATINUM</a:t>
            </a:r>
            <a:r>
              <a:rPr lang="es-PE" sz="2800" baseline="30000" dirty="0">
                <a:latin typeface="+mn-lt"/>
              </a:rPr>
              <a:t>®</a:t>
            </a: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>
                <a:solidFill>
                  <a:srgbClr val="FFFFFF"/>
                </a:solidFill>
              </a:rPr>
              <a:t>18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D5AFF6-50B9-DA5A-3DDC-A21AFA3D77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96" b="3896"/>
          <a:stretch/>
        </p:blipFill>
        <p:spPr>
          <a:xfrm>
            <a:off x="4565325" y="-6423"/>
            <a:ext cx="4524173" cy="5156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D227F1-1E29-40F8-350D-8FF229031CF3}"/>
              </a:ext>
            </a:extLst>
          </p:cNvPr>
          <p:cNvSpPr txBox="1"/>
          <p:nvPr/>
        </p:nvSpPr>
        <p:spPr>
          <a:xfrm>
            <a:off x="844425" y="1743121"/>
            <a:ext cx="37209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s-PE" dirty="0">
                <a:solidFill>
                  <a:srgbClr val="FFFFFF"/>
                </a:solidFill>
                <a:latin typeface="Franklin Gothic Medium"/>
              </a:rPr>
              <a:t>Características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</a:rPr>
              <a:t>  </a:t>
            </a:r>
            <a:r>
              <a:rPr lang="es-PE" dirty="0">
                <a:solidFill>
                  <a:schemeClr val="bg1"/>
                </a:solidFill>
                <a:latin typeface="+mn-lt"/>
              </a:rPr>
              <a:t>Limpia los depósitos del puerto de admisión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Limpia los depósitos de las válvulas de </a:t>
            </a:r>
            <a:br>
              <a:rPr lang="es-PE" dirty="0">
                <a:solidFill>
                  <a:schemeClr val="bg1"/>
                </a:solidFill>
                <a:latin typeface="+mn-lt"/>
              </a:rPr>
            </a:br>
            <a:r>
              <a:rPr lang="es-PE" dirty="0">
                <a:solidFill>
                  <a:schemeClr val="bg1"/>
                </a:solidFill>
                <a:latin typeface="+mn-lt"/>
              </a:rPr>
              <a:t>    admisión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Limpia los depósitos de los inyectores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Limpia los depósitos de la cámara de </a:t>
            </a:r>
            <a:br>
              <a:rPr lang="es-PE" dirty="0">
                <a:solidFill>
                  <a:schemeClr val="bg1"/>
                </a:solidFill>
                <a:latin typeface="+mn-lt"/>
              </a:rPr>
            </a:br>
            <a:r>
              <a:rPr lang="es-PE" dirty="0">
                <a:solidFill>
                  <a:schemeClr val="bg1"/>
                </a:solidFill>
                <a:latin typeface="+mn-lt"/>
              </a:rPr>
              <a:t>    combustión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</a:pPr>
            <a:endParaRPr lang="en-US" dirty="0">
              <a:solidFill>
                <a:srgbClr val="FFFFFF"/>
              </a:solidFill>
              <a:latin typeface="Franklin Gothic Medium"/>
            </a:endParaRPr>
          </a:p>
          <a:p>
            <a:pPr lvl="0" algn="l" rtl="0">
              <a:spcAft>
                <a:spcPts val="0"/>
              </a:spcAft>
              <a:buClr>
                <a:srgbClr val="FFDF1C"/>
              </a:buClr>
            </a:pPr>
            <a:r>
              <a:rPr lang="es-PE" dirty="0">
                <a:solidFill>
                  <a:srgbClr val="FFFFFF"/>
                </a:solidFill>
                <a:latin typeface="Franklin Gothic Medium"/>
              </a:rPr>
              <a:t>Beneficios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</a:rPr>
              <a:t>  </a:t>
            </a:r>
            <a:r>
              <a:rPr lang="es-PE" dirty="0">
                <a:solidFill>
                  <a:schemeClr val="bg1"/>
                </a:solidFill>
                <a:latin typeface="+mn-lt"/>
              </a:rPr>
              <a:t>Restaura el rendimiento de gasolina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Restaura el desempeño del motor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Reduce las emisiones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78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844425" y="560175"/>
            <a:ext cx="5464424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300">
                <a:latin typeface="Franklin Gothic Medium" panose="020B0603020102020204" pitchFamily="34" charset="0"/>
              </a:rPr>
              <a:t>PRUEBA </a:t>
            </a:r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19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80614-3AB3-5F57-3262-F13CC8BB65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43239" y="1528965"/>
            <a:ext cx="2771526" cy="2771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11D6B-5856-8493-99F9-3267058839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53661" y="1482536"/>
            <a:ext cx="2859710" cy="2771526"/>
          </a:xfrm>
          <a:prstGeom prst="rect">
            <a:avLst/>
          </a:prstGeom>
        </p:spPr>
      </p:pic>
      <p:sp>
        <p:nvSpPr>
          <p:cNvPr id="8" name="Google Shape;85;p16">
            <a:extLst>
              <a:ext uri="{FF2B5EF4-FFF2-40B4-BE49-F238E27FC236}">
                <a16:creationId xmlns:a16="http://schemas.microsoft.com/office/drawing/2014/main" id="{55D32F39-8562-D914-57CE-67FB17C36A8B}"/>
              </a:ext>
            </a:extLst>
          </p:cNvPr>
          <p:cNvSpPr txBox="1">
            <a:spLocks/>
          </p:cNvSpPr>
          <p:nvPr/>
        </p:nvSpPr>
        <p:spPr>
          <a:xfrm>
            <a:off x="844425" y="1417575"/>
            <a:ext cx="2021746" cy="2439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es-P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Depósitos en el Inyector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8D422-6D4F-06D3-F31F-E8B89A1AD21B}"/>
              </a:ext>
            </a:extLst>
          </p:cNvPr>
          <p:cNvSpPr txBox="1"/>
          <p:nvPr/>
        </p:nvSpPr>
        <p:spPr>
          <a:xfrm>
            <a:off x="853434" y="2265155"/>
            <a:ext cx="194021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buSzPct val="79000"/>
              <a:buNone/>
            </a:pPr>
            <a:r>
              <a:rPr lang="es-PE" dirty="0">
                <a:latin typeface="+mn-lt"/>
              </a:rPr>
              <a:t>Los depósitos de carbón provocan una pérdida</a:t>
            </a:r>
            <a:r>
              <a:rPr lang="es-PE" sz="1400" dirty="0">
                <a:latin typeface="+mn-lt"/>
              </a:rPr>
              <a:t> de desempeño del motor </a:t>
            </a:r>
            <a:r>
              <a:rPr lang="es-PE" dirty="0">
                <a:latin typeface="+mn-lt"/>
              </a:rPr>
              <a:t>y</a:t>
            </a:r>
            <a:r>
              <a:rPr lang="es-PE" sz="1400" dirty="0">
                <a:latin typeface="+mn-lt"/>
              </a:rPr>
              <a:t> una disminución en el rendimiento de la gasolina.</a:t>
            </a:r>
          </a:p>
        </p:txBody>
      </p:sp>
      <p:sp>
        <p:nvSpPr>
          <p:cNvPr id="6" name="Google Shape;85;p16">
            <a:extLst>
              <a:ext uri="{FF2B5EF4-FFF2-40B4-BE49-F238E27FC236}">
                <a16:creationId xmlns:a16="http://schemas.microsoft.com/office/drawing/2014/main" id="{7FA21067-8EEE-7AA9-7151-37FDE09215B2}"/>
              </a:ext>
            </a:extLst>
          </p:cNvPr>
          <p:cNvSpPr txBox="1">
            <a:spLocks/>
          </p:cNvSpPr>
          <p:nvPr/>
        </p:nvSpPr>
        <p:spPr>
          <a:xfrm>
            <a:off x="3576637" y="4049034"/>
            <a:ext cx="1297903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s-PE">
                <a:solidFill>
                  <a:schemeClr val="tx1">
                    <a:lumMod val="50000"/>
                    <a:lumOff val="50000"/>
                  </a:schemeClr>
                </a:solidFill>
              </a:rPr>
              <a:t>ANTES</a:t>
            </a:r>
          </a:p>
        </p:txBody>
      </p:sp>
      <p:sp>
        <p:nvSpPr>
          <p:cNvPr id="7" name="Google Shape;85;p16">
            <a:extLst>
              <a:ext uri="{FF2B5EF4-FFF2-40B4-BE49-F238E27FC236}">
                <a16:creationId xmlns:a16="http://schemas.microsoft.com/office/drawing/2014/main" id="{4F50B824-4983-01B5-1E51-D55D46300253}"/>
              </a:ext>
            </a:extLst>
          </p:cNvPr>
          <p:cNvSpPr txBox="1">
            <a:spLocks/>
          </p:cNvSpPr>
          <p:nvPr/>
        </p:nvSpPr>
        <p:spPr>
          <a:xfrm>
            <a:off x="6687973" y="4049034"/>
            <a:ext cx="1297903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s-PE">
                <a:solidFill>
                  <a:schemeClr val="tx1">
                    <a:lumMod val="50000"/>
                    <a:lumOff val="50000"/>
                  </a:schemeClr>
                </a:solidFill>
              </a:rPr>
              <a:t>DESPUÉS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86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ctrTitle" idx="4294967295"/>
          </p:nvPr>
        </p:nvSpPr>
        <p:spPr>
          <a:xfrm>
            <a:off x="1000846" y="488272"/>
            <a:ext cx="7142307" cy="23757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TECNOLOG</a:t>
            </a:r>
            <a:r>
              <a:rPr lang="es-ES" sz="7000" b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ÍA DE MOTORES</a:t>
            </a:r>
            <a:endParaRPr sz="7000" b="0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Google Shape;122;p21">
            <a:extLst>
              <a:ext uri="{FF2B5EF4-FFF2-40B4-BE49-F238E27FC236}">
                <a16:creationId xmlns:a16="http://schemas.microsoft.com/office/drawing/2014/main" id="{CEB178E3-10A5-45A4-CE02-E09C29195DEC}"/>
              </a:ext>
            </a:extLst>
          </p:cNvPr>
          <p:cNvSpPr txBox="1">
            <a:spLocks/>
          </p:cNvSpPr>
          <p:nvPr/>
        </p:nvSpPr>
        <p:spPr>
          <a:xfrm>
            <a:off x="381854" y="2740990"/>
            <a:ext cx="5061003" cy="9688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1600" dirty="0">
                <a:latin typeface="Franklin Gothic Medium"/>
              </a:rPr>
              <a:t>Exploremos algunos de los sistemas que componen la tecnología de motores actuales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5249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body" idx="4294967295"/>
          </p:nvPr>
        </p:nvSpPr>
        <p:spPr>
          <a:xfrm>
            <a:off x="905192" y="1402582"/>
            <a:ext cx="2438294" cy="569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Depósitos en el Inyector</a:t>
            </a:r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22438"/>
            <a:ext cx="4854476" cy="1187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PRUEBA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sym typeface="Titillium Web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 pitchFamily="34" charset="0"/>
              <a:sym typeface="Titillium Web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4D7ACD-2B0B-350E-28EF-824652E7C2C1}"/>
              </a:ext>
            </a:extLst>
          </p:cNvPr>
          <p:cNvSpPr txBox="1"/>
          <p:nvPr/>
        </p:nvSpPr>
        <p:spPr>
          <a:xfrm>
            <a:off x="905192" y="2278497"/>
            <a:ext cx="20976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9000"/>
              <a:buFont typeface="Arial"/>
              <a:buNone/>
              <a:tabLst/>
              <a:defRPr/>
            </a:pPr>
            <a:r>
              <a:rPr lang="es-ES" dirty="0">
                <a:solidFill>
                  <a:srgbClr val="FFFFFF"/>
                </a:solidFill>
                <a:latin typeface="Franklin Gothic Book" panose="020B0503020102020204"/>
              </a:rPr>
              <a:t>Los depósitos de carbón causan una pérdida de desempeño del motor y reducen el rendimiento de gasolina</a:t>
            </a:r>
            <a:endParaRPr kumimoji="0" lang="es-ES" sz="1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1ACB9-90FF-9C11-F550-C3A9C9ECF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141" y="1446887"/>
            <a:ext cx="2778012" cy="208350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7F6559-21E2-4BFD-1D03-CB949769D4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2801" y="1446888"/>
            <a:ext cx="2789822" cy="209236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" name="Google Shape;85;p16">
            <a:extLst>
              <a:ext uri="{FF2B5EF4-FFF2-40B4-BE49-F238E27FC236}">
                <a16:creationId xmlns:a16="http://schemas.microsoft.com/office/drawing/2014/main" id="{CF7ECB6C-8E8B-B7DA-1063-9EDC2B27C662}"/>
              </a:ext>
            </a:extLst>
          </p:cNvPr>
          <p:cNvSpPr txBox="1">
            <a:spLocks/>
          </p:cNvSpPr>
          <p:nvPr/>
        </p:nvSpPr>
        <p:spPr>
          <a:xfrm>
            <a:off x="3142801" y="3714112"/>
            <a:ext cx="2789822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65000"/>
                  <a:lumOff val="35000"/>
                </a:srgbClr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Inyector ANTES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65000"/>
                  <a:lumOff val="35000"/>
                </a:srgbClr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Servicio Gasolina BG </a:t>
            </a:r>
            <a:r>
              <a:rPr kumimoji="0" lang="es-ES" sz="1400" b="0" i="0" u="none" strike="noStrike" kern="0" cap="none" spc="0" normalizeH="0" baseline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Platinum</a:t>
            </a:r>
            <a:r>
              <a:rPr kumimoji="0" lang="es-ES" sz="1400" b="0" i="0" u="none" strike="noStrike" kern="0" cap="none" spc="0" normalizeH="0" baseline="3000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®</a:t>
            </a:r>
            <a:endParaRPr kumimoji="0" lang="es-ES" sz="1400" b="0" i="0" u="none" strike="noStrike" kern="0" cap="none" spc="0" normalizeH="0" baseline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Medium" panose="020B0603020102020204" pitchFamily="34" charset="0"/>
              <a:cs typeface="Arial"/>
              <a:sym typeface="Arial"/>
            </a:endParaRPr>
          </a:p>
        </p:txBody>
      </p:sp>
      <p:sp>
        <p:nvSpPr>
          <p:cNvPr id="9" name="Google Shape;85;p16">
            <a:extLst>
              <a:ext uri="{FF2B5EF4-FFF2-40B4-BE49-F238E27FC236}">
                <a16:creationId xmlns:a16="http://schemas.microsoft.com/office/drawing/2014/main" id="{D9B92B89-E787-56EB-FB48-4B631C142083}"/>
              </a:ext>
            </a:extLst>
          </p:cNvPr>
          <p:cNvSpPr txBox="1">
            <a:spLocks/>
          </p:cNvSpPr>
          <p:nvPr/>
        </p:nvSpPr>
        <p:spPr>
          <a:xfrm>
            <a:off x="6141141" y="3714112"/>
            <a:ext cx="2778012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65000"/>
                  <a:lumOff val="35000"/>
                </a:srgbClr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Inyector DESPUÉS</a:t>
            </a:r>
          </a:p>
          <a:p>
            <a:pPr marL="0" lvl="0" indent="0" algn="ctr">
              <a:spcBef>
                <a:spcPts val="0"/>
              </a:spcBef>
              <a:buClr>
                <a:srgbClr val="000000">
                  <a:lumMod val="65000"/>
                  <a:lumOff val="35000"/>
                </a:srgbClr>
              </a:buClr>
              <a:buNone/>
              <a:defRPr/>
            </a:pPr>
            <a:r>
              <a:rPr lang="es-ES" dirty="0">
                <a:solidFill>
                  <a:srgbClr val="000000">
                    <a:lumMod val="50000"/>
                    <a:lumOff val="50000"/>
                  </a:srgbClr>
                </a:solidFill>
              </a:rPr>
              <a:t>Servicio Gasolina BG </a:t>
            </a:r>
            <a:r>
              <a:rPr lang="es-ES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Platinum</a:t>
            </a:r>
            <a:r>
              <a:rPr lang="es-ES" baseline="30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®</a:t>
            </a:r>
            <a:endParaRPr lang="es-E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622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body" idx="4294967295"/>
          </p:nvPr>
        </p:nvSpPr>
        <p:spPr>
          <a:xfrm>
            <a:off x="905191" y="1301915"/>
            <a:ext cx="2438294" cy="569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Depósitos en las Válvulas</a:t>
            </a:r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22438"/>
            <a:ext cx="4854476" cy="1187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PRUEBA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sym typeface="Titillium Web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 pitchFamily="34" charset="0"/>
              <a:sym typeface="Titillium Web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4D7ACD-2B0B-350E-28EF-824652E7C2C1}"/>
              </a:ext>
            </a:extLst>
          </p:cNvPr>
          <p:cNvSpPr txBox="1"/>
          <p:nvPr/>
        </p:nvSpPr>
        <p:spPr>
          <a:xfrm>
            <a:off x="905191" y="2171956"/>
            <a:ext cx="22282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100"/>
              <a:defRPr/>
            </a:pPr>
            <a:r>
              <a:rPr kumimoji="0" lang="es-ES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Los depósitos impiden que las válvulas se abran y se cierren debidamente, reduciendo la potencia del motor y economía de gasolina.</a:t>
            </a:r>
          </a:p>
        </p:txBody>
      </p:sp>
      <p:sp>
        <p:nvSpPr>
          <p:cNvPr id="6" name="Google Shape;85;p16">
            <a:extLst>
              <a:ext uri="{FF2B5EF4-FFF2-40B4-BE49-F238E27FC236}">
                <a16:creationId xmlns:a16="http://schemas.microsoft.com/office/drawing/2014/main" id="{CF7ECB6C-8E8B-B7DA-1063-9EDC2B27C662}"/>
              </a:ext>
            </a:extLst>
          </p:cNvPr>
          <p:cNvSpPr txBox="1">
            <a:spLocks/>
          </p:cNvSpPr>
          <p:nvPr/>
        </p:nvSpPr>
        <p:spPr>
          <a:xfrm>
            <a:off x="3225926" y="3714112"/>
            <a:ext cx="2789822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65000"/>
                  <a:lumOff val="35000"/>
                </a:srgbClr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Válvula ANTES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65000"/>
                  <a:lumOff val="35000"/>
                </a:srgbClr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Servicio Gasolina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BG </a:t>
            </a:r>
            <a:r>
              <a:rPr kumimoji="0" lang="es-E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Platinum</a:t>
            </a:r>
            <a:r>
              <a:rPr kumimoji="0" lang="es-E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®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Medium" panose="020B0603020102020204" pitchFamily="34" charset="0"/>
              <a:cs typeface="Arial"/>
              <a:sym typeface="Arial"/>
            </a:endParaRPr>
          </a:p>
        </p:txBody>
      </p:sp>
      <p:sp>
        <p:nvSpPr>
          <p:cNvPr id="9" name="Google Shape;85;p16">
            <a:extLst>
              <a:ext uri="{FF2B5EF4-FFF2-40B4-BE49-F238E27FC236}">
                <a16:creationId xmlns:a16="http://schemas.microsoft.com/office/drawing/2014/main" id="{D9B92B89-E787-56EB-FB48-4B631C142083}"/>
              </a:ext>
            </a:extLst>
          </p:cNvPr>
          <p:cNvSpPr txBox="1">
            <a:spLocks/>
          </p:cNvSpPr>
          <p:nvPr/>
        </p:nvSpPr>
        <p:spPr>
          <a:xfrm>
            <a:off x="6010511" y="3714112"/>
            <a:ext cx="2778012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65000"/>
                  <a:lumOff val="35000"/>
                </a:srgbClr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Válvula DESPUÉS</a:t>
            </a:r>
          </a:p>
          <a:p>
            <a:pPr marL="0" lvl="0" indent="0" algn="ctr">
              <a:spcBef>
                <a:spcPts val="0"/>
              </a:spcBef>
              <a:buClr>
                <a:srgbClr val="000000">
                  <a:lumMod val="65000"/>
                  <a:lumOff val="35000"/>
                </a:srgbClr>
              </a:buClr>
              <a:buNone/>
              <a:defRPr/>
            </a:pPr>
            <a:r>
              <a:rPr lang="es-ES" dirty="0">
                <a:solidFill>
                  <a:srgbClr val="000000">
                    <a:lumMod val="50000"/>
                    <a:lumOff val="50000"/>
                  </a:srgbClr>
                </a:solidFill>
              </a:rPr>
              <a:t>Servicio Gasolina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BG </a:t>
            </a:r>
            <a:r>
              <a:rPr kumimoji="0" lang="es-E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Platinum</a:t>
            </a:r>
            <a:r>
              <a:rPr kumimoji="0" lang="es-ES" sz="1200" b="0" i="0" u="none" strike="noStrike" kern="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®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Medium" panose="020B0603020102020204" pitchFamily="34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EE0F0-64BE-AFEE-1D56-60CDDCFA10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3213" y="1586548"/>
            <a:ext cx="2561220" cy="197040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2977AE-8962-04A2-3E22-EAFDA2B12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1825" y="1586548"/>
            <a:ext cx="2561221" cy="197040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5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body" idx="4294967295"/>
          </p:nvPr>
        </p:nvSpPr>
        <p:spPr>
          <a:xfrm>
            <a:off x="905191" y="1296541"/>
            <a:ext cx="2438294" cy="569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Depósitos en las Válvulas</a:t>
            </a:r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22438"/>
            <a:ext cx="4854476" cy="1187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PRUEBA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sym typeface="Titillium Web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 pitchFamily="34" charset="0"/>
              <a:sym typeface="Titillium Web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4D7ACD-2B0B-350E-28EF-824652E7C2C1}"/>
              </a:ext>
            </a:extLst>
          </p:cNvPr>
          <p:cNvSpPr txBox="1"/>
          <p:nvPr/>
        </p:nvSpPr>
        <p:spPr>
          <a:xfrm>
            <a:off x="905191" y="2178980"/>
            <a:ext cx="22286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100"/>
              <a:defRPr/>
            </a:pPr>
            <a:r>
              <a:rPr kumimoji="0" lang="es-ES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Los depósitos impiden que las válvulas se abran y se cierren debidamente, reduciendo la potencia del motor y economía de gasolina.</a:t>
            </a:r>
          </a:p>
        </p:txBody>
      </p:sp>
      <p:sp>
        <p:nvSpPr>
          <p:cNvPr id="6" name="Google Shape;85;p16">
            <a:extLst>
              <a:ext uri="{FF2B5EF4-FFF2-40B4-BE49-F238E27FC236}">
                <a16:creationId xmlns:a16="http://schemas.microsoft.com/office/drawing/2014/main" id="{CF7ECB6C-8E8B-B7DA-1063-9EDC2B27C662}"/>
              </a:ext>
            </a:extLst>
          </p:cNvPr>
          <p:cNvSpPr txBox="1">
            <a:spLocks/>
          </p:cNvSpPr>
          <p:nvPr/>
        </p:nvSpPr>
        <p:spPr>
          <a:xfrm>
            <a:off x="3037708" y="4149637"/>
            <a:ext cx="2661193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65000"/>
                  <a:lumOff val="35000"/>
                </a:srgbClr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Válvula ANTES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65000"/>
                  <a:lumOff val="35000"/>
                </a:srgbClr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Servicio Gasolina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BG </a:t>
            </a:r>
            <a:r>
              <a:rPr kumimoji="0" lang="es-E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Platinum</a:t>
            </a:r>
            <a:r>
              <a:rPr kumimoji="0" lang="es-E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®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Medium" panose="020B0603020102020204" pitchFamily="34" charset="0"/>
              <a:cs typeface="Arial"/>
              <a:sym typeface="Arial"/>
            </a:endParaRPr>
          </a:p>
        </p:txBody>
      </p:sp>
      <p:sp>
        <p:nvSpPr>
          <p:cNvPr id="9" name="Google Shape;85;p16">
            <a:extLst>
              <a:ext uri="{FF2B5EF4-FFF2-40B4-BE49-F238E27FC236}">
                <a16:creationId xmlns:a16="http://schemas.microsoft.com/office/drawing/2014/main" id="{D9B92B89-E787-56EB-FB48-4B631C142083}"/>
              </a:ext>
            </a:extLst>
          </p:cNvPr>
          <p:cNvSpPr txBox="1">
            <a:spLocks/>
          </p:cNvSpPr>
          <p:nvPr/>
        </p:nvSpPr>
        <p:spPr>
          <a:xfrm>
            <a:off x="5698901" y="4153909"/>
            <a:ext cx="2661192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>
              <a:spcBef>
                <a:spcPts val="0"/>
              </a:spcBef>
              <a:buClr>
                <a:srgbClr val="000000">
                  <a:lumMod val="65000"/>
                  <a:lumOff val="35000"/>
                </a:srgbClr>
              </a:buClr>
              <a:buNone/>
              <a:defRPr/>
            </a:pPr>
            <a:r>
              <a:rPr lang="es-ES" dirty="0">
                <a:solidFill>
                  <a:srgbClr val="000000">
                    <a:lumMod val="50000"/>
                    <a:lumOff val="50000"/>
                  </a:srgbClr>
                </a:solidFill>
              </a:rPr>
              <a:t>Válvula DESPUÉS</a:t>
            </a:r>
          </a:p>
          <a:p>
            <a:pPr marL="0" lvl="0" indent="0" algn="ctr">
              <a:spcBef>
                <a:spcPts val="0"/>
              </a:spcBef>
              <a:buClr>
                <a:srgbClr val="000000">
                  <a:lumMod val="65000"/>
                  <a:lumOff val="35000"/>
                </a:srgbClr>
              </a:buClr>
              <a:buNone/>
              <a:defRPr/>
            </a:pPr>
            <a:r>
              <a:rPr lang="es-ES" dirty="0">
                <a:solidFill>
                  <a:srgbClr val="000000">
                    <a:lumMod val="50000"/>
                    <a:lumOff val="50000"/>
                  </a:srgbClr>
                </a:solidFill>
              </a:rPr>
              <a:t>Servicio Gasolina BG </a:t>
            </a:r>
            <a:r>
              <a:rPr lang="es-ES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Platinum</a:t>
            </a:r>
            <a:r>
              <a:rPr lang="es-ES" sz="1200" baseline="30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®</a:t>
            </a:r>
            <a:endParaRPr lang="es-E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23EB2-E192-0A74-45FD-19ACC9C186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5956" y="1572382"/>
            <a:ext cx="2127738" cy="253362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0D829F-C965-AD22-0327-11AC264B0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0"/>
          <a:stretch/>
        </p:blipFill>
        <p:spPr>
          <a:xfrm>
            <a:off x="5830668" y="1581174"/>
            <a:ext cx="2127738" cy="253362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83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CCEB9B-EABD-2F0F-B5CF-2BBA276C61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52" b="-1120"/>
          <a:stretch/>
        </p:blipFill>
        <p:spPr>
          <a:xfrm>
            <a:off x="6099376" y="1352371"/>
            <a:ext cx="3003169" cy="2877684"/>
          </a:xfrm>
          <a:prstGeom prst="rect">
            <a:avLst/>
          </a:prstGeom>
        </p:spPr>
      </p:pic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844425" y="560175"/>
            <a:ext cx="5464424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 dirty="0">
                <a:latin typeface="Franklin Gothic Medium" panose="020B0603020102020204" pitchFamily="34" charset="0"/>
              </a:rPr>
              <a:t>PRUEBA</a:t>
            </a:r>
            <a:endParaRPr lang="es-ES" sz="33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844425" y="1417575"/>
            <a:ext cx="2680010" cy="2439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Depósitos en las Válvulas 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944E7D-F039-FCB2-DBCB-C774BE21D6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43"/>
          <a:stretch/>
        </p:blipFill>
        <p:spPr>
          <a:xfrm>
            <a:off x="3109664" y="1331351"/>
            <a:ext cx="2895122" cy="2983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AC4F67-B31D-624E-166B-4BCF8DA7CB46}"/>
              </a:ext>
            </a:extLst>
          </p:cNvPr>
          <p:cNvSpPr txBox="1"/>
          <p:nvPr/>
        </p:nvSpPr>
        <p:spPr>
          <a:xfrm>
            <a:off x="844425" y="2274975"/>
            <a:ext cx="228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s-ES" b="1" dirty="0">
                <a:latin typeface="+mj-lt"/>
              </a:rPr>
              <a:t>D</a:t>
            </a:r>
            <a:r>
              <a:rPr lang="es-ES" sz="1400" b="1" dirty="0">
                <a:latin typeface="+mj-lt"/>
              </a:rPr>
              <a:t>ep</a:t>
            </a:r>
            <a:r>
              <a:rPr lang="es-ES" b="1" dirty="0">
                <a:latin typeface="+mj-lt"/>
              </a:rPr>
              <a:t>ó</a:t>
            </a:r>
            <a:r>
              <a:rPr lang="es-ES" sz="1400" b="1" dirty="0">
                <a:latin typeface="+mj-lt"/>
              </a:rPr>
              <a:t>sitos Pesados </a:t>
            </a:r>
            <a:r>
              <a:rPr lang="es-ES" dirty="0">
                <a:latin typeface="+mn-lt"/>
              </a:rPr>
              <a:t>e</a:t>
            </a:r>
            <a:r>
              <a:rPr lang="es-ES" sz="1400" dirty="0">
                <a:latin typeface="+mn-lt"/>
              </a:rPr>
              <a:t>s muy probable que se necesite más de un servicio para remover estos depósitos. </a:t>
            </a:r>
            <a:endParaRPr lang="es-ES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Google Shape;85;p16">
            <a:extLst>
              <a:ext uri="{FF2B5EF4-FFF2-40B4-BE49-F238E27FC236}">
                <a16:creationId xmlns:a16="http://schemas.microsoft.com/office/drawing/2014/main" id="{93C78C0E-F715-2E43-69C6-1933C6D5FD28}"/>
              </a:ext>
            </a:extLst>
          </p:cNvPr>
          <p:cNvSpPr txBox="1">
            <a:spLocks/>
          </p:cNvSpPr>
          <p:nvPr/>
        </p:nvSpPr>
        <p:spPr>
          <a:xfrm>
            <a:off x="3841506" y="4024974"/>
            <a:ext cx="1297903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ANTES</a:t>
            </a:r>
          </a:p>
        </p:txBody>
      </p:sp>
      <p:sp>
        <p:nvSpPr>
          <p:cNvPr id="5" name="Google Shape;85;p16">
            <a:extLst>
              <a:ext uri="{FF2B5EF4-FFF2-40B4-BE49-F238E27FC236}">
                <a16:creationId xmlns:a16="http://schemas.microsoft.com/office/drawing/2014/main" id="{B636C8FE-55DD-84A2-5140-202886A3D92D}"/>
              </a:ext>
            </a:extLst>
          </p:cNvPr>
          <p:cNvSpPr txBox="1">
            <a:spLocks/>
          </p:cNvSpPr>
          <p:nvPr/>
        </p:nvSpPr>
        <p:spPr>
          <a:xfrm>
            <a:off x="6886449" y="4040877"/>
            <a:ext cx="1297903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DESPUÉS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366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844425" y="560175"/>
            <a:ext cx="5464424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300">
                <a:latin typeface="Franklin Gothic Medium" panose="020B0603020102020204" pitchFamily="34" charset="0"/>
              </a:rPr>
              <a:t>PRUEBA </a:t>
            </a: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844425" y="1417575"/>
            <a:ext cx="2784797" cy="2439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P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Cámara de Combustión</a:t>
            </a:r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24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E8060-2938-64A9-5E18-891D1AB561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51144" y="2471213"/>
            <a:ext cx="4448432" cy="1987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622852-0074-6153-5705-FBA134414C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51143" y="615059"/>
            <a:ext cx="4448432" cy="19873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DE0704-3DBF-6D53-ACF6-FCEBA8131EAC}"/>
              </a:ext>
            </a:extLst>
          </p:cNvPr>
          <p:cNvSpPr txBox="1"/>
          <p:nvPr/>
        </p:nvSpPr>
        <p:spPr>
          <a:xfrm>
            <a:off x="856299" y="2011571"/>
            <a:ext cx="25994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buClr>
                <a:schemeClr val="dk1"/>
              </a:buClr>
              <a:buSzPts val="1100"/>
              <a:buNone/>
            </a:pPr>
            <a:r>
              <a:rPr lang="es-PE" dirty="0">
                <a:solidFill>
                  <a:srgbClr val="202124"/>
                </a:solidFill>
                <a:latin typeface="Roboto" panose="02000000000000000000" pitchFamily="2" charset="0"/>
              </a:rPr>
              <a:t>L</a:t>
            </a:r>
            <a:r>
              <a:rPr lang="es-PE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a acumulación </a:t>
            </a:r>
            <a:r>
              <a:rPr lang="es-PE" dirty="0">
                <a:solidFill>
                  <a:srgbClr val="202124"/>
                </a:solidFill>
                <a:latin typeface="Roboto" panose="02000000000000000000" pitchFamily="2" charset="0"/>
              </a:rPr>
              <a:t>de depósitos </a:t>
            </a:r>
            <a:r>
              <a:rPr lang="es-PE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puede reducir el flujo de aire, dando lugar a problemas de rendimiento y de conducción.</a:t>
            </a:r>
          </a:p>
        </p:txBody>
      </p:sp>
      <p:sp>
        <p:nvSpPr>
          <p:cNvPr id="4" name="Google Shape;85;p16">
            <a:extLst>
              <a:ext uri="{FF2B5EF4-FFF2-40B4-BE49-F238E27FC236}">
                <a16:creationId xmlns:a16="http://schemas.microsoft.com/office/drawing/2014/main" id="{292FBCEF-02A2-F7A7-554D-1CD5C632F06E}"/>
              </a:ext>
            </a:extLst>
          </p:cNvPr>
          <p:cNvSpPr txBox="1">
            <a:spLocks/>
          </p:cNvSpPr>
          <p:nvPr/>
        </p:nvSpPr>
        <p:spPr>
          <a:xfrm>
            <a:off x="8044902" y="1976223"/>
            <a:ext cx="1297903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ANTES</a:t>
            </a:r>
          </a:p>
        </p:txBody>
      </p:sp>
      <p:sp>
        <p:nvSpPr>
          <p:cNvPr id="6" name="Google Shape;85;p16">
            <a:extLst>
              <a:ext uri="{FF2B5EF4-FFF2-40B4-BE49-F238E27FC236}">
                <a16:creationId xmlns:a16="http://schemas.microsoft.com/office/drawing/2014/main" id="{CB04E1B7-4373-CA15-408A-7891F303FF48}"/>
              </a:ext>
            </a:extLst>
          </p:cNvPr>
          <p:cNvSpPr txBox="1">
            <a:spLocks/>
          </p:cNvSpPr>
          <p:nvPr/>
        </p:nvSpPr>
        <p:spPr>
          <a:xfrm>
            <a:off x="8035311" y="3847916"/>
            <a:ext cx="1297903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DESPUÉS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087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7E4D8-1390-6DFB-9C39-5AC00E818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9" r="49647"/>
          <a:stretch/>
        </p:blipFill>
        <p:spPr>
          <a:xfrm>
            <a:off x="2356318" y="1059396"/>
            <a:ext cx="3322200" cy="3417602"/>
          </a:xfrm>
          <a:prstGeom prst="rect">
            <a:avLst/>
          </a:prstGeom>
        </p:spPr>
      </p:pic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844425" y="560175"/>
            <a:ext cx="5464424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300">
                <a:latin typeface="Franklin Gothic Medium" panose="020B0603020102020204" pitchFamily="34" charset="0"/>
              </a:rPr>
              <a:t>PRUEBA </a:t>
            </a: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844425" y="1417575"/>
            <a:ext cx="2109485" cy="2439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P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Cabeza del Pistón</a:t>
            </a:r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25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61C903-072E-88D3-F720-A2AED9ED1BDF}"/>
              </a:ext>
            </a:extLst>
          </p:cNvPr>
          <p:cNvSpPr txBox="1"/>
          <p:nvPr/>
        </p:nvSpPr>
        <p:spPr>
          <a:xfrm>
            <a:off x="844425" y="2258468"/>
            <a:ext cx="159923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s-PE" dirty="0">
                <a:latin typeface="+mn-lt"/>
              </a:rPr>
              <a:t>Gasolina</a:t>
            </a:r>
            <a:r>
              <a:rPr lang="es-PE" sz="1400" dirty="0">
                <a:solidFill>
                  <a:srgbClr val="000000"/>
                </a:solidFill>
                <a:latin typeface="+mn-lt"/>
              </a:rPr>
              <a:t> y aceite que no se queman completamente,   se cocinan y forman depósitos en la cabeza de los pistones.</a:t>
            </a:r>
          </a:p>
        </p:txBody>
      </p:sp>
      <p:sp>
        <p:nvSpPr>
          <p:cNvPr id="6" name="Google Shape;85;p16">
            <a:extLst>
              <a:ext uri="{FF2B5EF4-FFF2-40B4-BE49-F238E27FC236}">
                <a16:creationId xmlns:a16="http://schemas.microsoft.com/office/drawing/2014/main" id="{F60E6E88-BC3D-F8FA-53A3-9794FF236A7C}"/>
              </a:ext>
            </a:extLst>
          </p:cNvPr>
          <p:cNvSpPr txBox="1">
            <a:spLocks/>
          </p:cNvSpPr>
          <p:nvPr/>
        </p:nvSpPr>
        <p:spPr>
          <a:xfrm>
            <a:off x="3327256" y="4167787"/>
            <a:ext cx="1297903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s-PE">
                <a:solidFill>
                  <a:schemeClr val="tx1">
                    <a:lumMod val="50000"/>
                    <a:lumOff val="50000"/>
                  </a:schemeClr>
                </a:solidFill>
              </a:rPr>
              <a:t>ANTES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BCD4CB-1B88-8EC8-3600-9BBBE5176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89" r="-171"/>
          <a:stretch/>
        </p:blipFill>
        <p:spPr>
          <a:xfrm>
            <a:off x="5624118" y="1083146"/>
            <a:ext cx="3354939" cy="3403751"/>
          </a:xfrm>
          <a:prstGeom prst="rect">
            <a:avLst/>
          </a:prstGeom>
        </p:spPr>
      </p:pic>
      <p:sp>
        <p:nvSpPr>
          <p:cNvPr id="7" name="Google Shape;85;p16">
            <a:extLst>
              <a:ext uri="{FF2B5EF4-FFF2-40B4-BE49-F238E27FC236}">
                <a16:creationId xmlns:a16="http://schemas.microsoft.com/office/drawing/2014/main" id="{687EC85D-BD2E-4BCA-43EA-4A5647A156D1}"/>
              </a:ext>
            </a:extLst>
          </p:cNvPr>
          <p:cNvSpPr txBox="1">
            <a:spLocks/>
          </p:cNvSpPr>
          <p:nvPr/>
        </p:nvSpPr>
        <p:spPr>
          <a:xfrm>
            <a:off x="6574999" y="4191086"/>
            <a:ext cx="1297903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s-PE">
                <a:solidFill>
                  <a:schemeClr val="tx1">
                    <a:lumMod val="50000"/>
                    <a:lumOff val="50000"/>
                  </a:schemeClr>
                </a:solidFill>
              </a:rPr>
              <a:t>DESPUÉS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34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body" idx="4294967295"/>
          </p:nvPr>
        </p:nvSpPr>
        <p:spPr>
          <a:xfrm>
            <a:off x="914400" y="1483822"/>
            <a:ext cx="2033620" cy="569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PE" sz="2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Cabeza del Pistón</a:t>
            </a:r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22438"/>
            <a:ext cx="4854476" cy="1187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/>
              <a:t>PRUEBA</a:t>
            </a: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sz="12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sym typeface="Titillium Web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200" b="1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 pitchFamily="34" charset="0"/>
              <a:sym typeface="Titillium Web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4D7ACD-2B0B-350E-28EF-824652E7C2C1}"/>
              </a:ext>
            </a:extLst>
          </p:cNvPr>
          <p:cNvSpPr txBox="1"/>
          <p:nvPr/>
        </p:nvSpPr>
        <p:spPr>
          <a:xfrm>
            <a:off x="905192" y="2318755"/>
            <a:ext cx="20336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s-PE" dirty="0">
                <a:solidFill>
                  <a:schemeClr val="bg1"/>
                </a:solidFill>
              </a:rPr>
              <a:t>La gasolina y el aceite sin quemar se cocinan forman depósitos en la cabeza de los pistones.</a:t>
            </a:r>
          </a:p>
        </p:txBody>
      </p:sp>
      <p:sp>
        <p:nvSpPr>
          <p:cNvPr id="6" name="Google Shape;85;p16">
            <a:extLst>
              <a:ext uri="{FF2B5EF4-FFF2-40B4-BE49-F238E27FC236}">
                <a16:creationId xmlns:a16="http://schemas.microsoft.com/office/drawing/2014/main" id="{CF7ECB6C-8E8B-B7DA-1063-9EDC2B27C662}"/>
              </a:ext>
            </a:extLst>
          </p:cNvPr>
          <p:cNvSpPr txBox="1">
            <a:spLocks/>
          </p:cNvSpPr>
          <p:nvPr/>
        </p:nvSpPr>
        <p:spPr>
          <a:xfrm>
            <a:off x="3177732" y="3973764"/>
            <a:ext cx="2613509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65000"/>
                  <a:lumOff val="35000"/>
                </a:srgbClr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s-PE" sz="14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Parte superior del pistón ANTES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65000"/>
                  <a:lumOff val="35000"/>
                </a:srgbClr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s-PE" sz="14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del servicio de combustible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65000"/>
                  <a:lumOff val="35000"/>
                </a:srgbClr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s-PE" sz="14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BG </a:t>
            </a:r>
            <a:r>
              <a:rPr kumimoji="0" lang="es-PE" sz="1400" b="0" i="0" u="none" strike="noStrike" kern="0" cap="none" spc="0" normalizeH="0" baseline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Platinum</a:t>
            </a:r>
            <a:r>
              <a:rPr kumimoji="0" lang="es-PE" sz="1400" b="0" i="0" u="none" strike="noStrike" kern="0" cap="none" spc="0" normalizeH="0" baseline="3000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®</a:t>
            </a:r>
          </a:p>
        </p:txBody>
      </p:sp>
      <p:sp>
        <p:nvSpPr>
          <p:cNvPr id="9" name="Google Shape;85;p16">
            <a:extLst>
              <a:ext uri="{FF2B5EF4-FFF2-40B4-BE49-F238E27FC236}">
                <a16:creationId xmlns:a16="http://schemas.microsoft.com/office/drawing/2014/main" id="{D9B92B89-E787-56EB-FB48-4B631C142083}"/>
              </a:ext>
            </a:extLst>
          </p:cNvPr>
          <p:cNvSpPr txBox="1">
            <a:spLocks/>
          </p:cNvSpPr>
          <p:nvPr/>
        </p:nvSpPr>
        <p:spPr>
          <a:xfrm>
            <a:off x="5922335" y="3975229"/>
            <a:ext cx="2838892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65000"/>
                  <a:lumOff val="35000"/>
                </a:srgbClr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lang="es-PE" dirty="0">
                <a:solidFill>
                  <a:srgbClr val="000000">
                    <a:lumMod val="50000"/>
                    <a:lumOff val="50000"/>
                  </a:srgbClr>
                </a:solidFill>
              </a:rPr>
              <a:t>Parte superior del pistón</a:t>
            </a:r>
            <a:r>
              <a:rPr kumimoji="0" lang="es-PE" sz="14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 DESPUÉS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65000"/>
                  <a:lumOff val="35000"/>
                </a:srgbClr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lang="es-PE" dirty="0">
                <a:solidFill>
                  <a:srgbClr val="000000">
                    <a:lumMod val="50000"/>
                    <a:lumOff val="50000"/>
                  </a:srgbClr>
                </a:solidFill>
              </a:rPr>
              <a:t>del s</a:t>
            </a:r>
            <a:r>
              <a:rPr kumimoji="0" lang="es-PE" sz="14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ervicio de combustible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65000"/>
                  <a:lumOff val="35000"/>
                </a:srgbClr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s-PE" sz="1400" b="0" i="0" u="none" strike="noStrike" kern="0" cap="none" spc="0" normalizeH="0" baseline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BG </a:t>
            </a:r>
            <a:r>
              <a:rPr kumimoji="0" lang="es-PE" sz="1400" b="0" i="0" u="none" strike="noStrike" kern="0" cap="none" spc="0" normalizeH="0" baseline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Platinum</a:t>
            </a:r>
            <a:r>
              <a:rPr kumimoji="0" lang="es-PE" sz="1200" b="0" i="0" u="none" strike="noStrike" kern="0" cap="none" spc="0" normalizeH="0" baseline="3000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  <a:sym typeface="Arial"/>
              </a:rPr>
              <a:t>®</a:t>
            </a:r>
          </a:p>
        </p:txBody>
      </p:sp>
      <p:pic>
        <p:nvPicPr>
          <p:cNvPr id="5" name="Picture 4" descr="A picture containing black&#10;&#10;Description automatically generated">
            <a:extLst>
              <a:ext uri="{FF2B5EF4-FFF2-40B4-BE49-F238E27FC236}">
                <a16:creationId xmlns:a16="http://schemas.microsoft.com/office/drawing/2014/main" id="{60FB9B63-5F50-7DC2-893F-C7E3ED68BF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94" r="6918"/>
          <a:stretch/>
        </p:blipFill>
        <p:spPr>
          <a:xfrm>
            <a:off x="3177733" y="1523128"/>
            <a:ext cx="2613575" cy="24384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0136C-A7CA-9447-D966-09520F3F09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6" r="12478"/>
          <a:stretch/>
        </p:blipFill>
        <p:spPr>
          <a:xfrm>
            <a:off x="6030229" y="1523128"/>
            <a:ext cx="2613510" cy="24384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1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85988"/>
            <a:ext cx="3226800" cy="66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/>
              <a:t>APLICACIÓN</a:t>
            </a: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>
                <a:solidFill>
                  <a:srgbClr val="FFFFFF"/>
                </a:solidFill>
              </a:rPr>
              <a:t>27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engine&#10;&#10;Description automatically generated">
            <a:extLst>
              <a:ext uri="{FF2B5EF4-FFF2-40B4-BE49-F238E27FC236}">
                <a16:creationId xmlns:a16="http://schemas.microsoft.com/office/drawing/2014/main" id="{9757F00B-0FD7-E2E4-2E0D-6B8E3986F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775" y="1"/>
            <a:ext cx="4524032" cy="51539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530536-9DA3-788B-DA40-7B5D026CB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775" y="0"/>
            <a:ext cx="4523568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29CEAE-BD4F-632F-2B72-CBADAC9B2A52}"/>
              </a:ext>
            </a:extLst>
          </p:cNvPr>
          <p:cNvSpPr txBox="1"/>
          <p:nvPr/>
        </p:nvSpPr>
        <p:spPr>
          <a:xfrm>
            <a:off x="844425" y="1531444"/>
            <a:ext cx="3720900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s-PE" dirty="0">
                <a:solidFill>
                  <a:srgbClr val="FFFFFF"/>
                </a:solidFill>
                <a:latin typeface="Franklin Gothic Medium"/>
              </a:rPr>
              <a:t>Conexión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Seguir las instrucciones específicas del </a:t>
            </a:r>
            <a:br>
              <a:rPr lang="es-PE" dirty="0">
                <a:solidFill>
                  <a:schemeClr val="bg1"/>
                </a:solidFill>
                <a:latin typeface="+mn-lt"/>
              </a:rPr>
            </a:br>
            <a:r>
              <a:rPr lang="es-PE" dirty="0">
                <a:solidFill>
                  <a:schemeClr val="bg1"/>
                </a:solidFill>
                <a:latin typeface="+mn-lt"/>
              </a:rPr>
              <a:t>    vehículo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</a:pPr>
            <a:r>
              <a:rPr lang="en-US" dirty="0">
                <a:solidFill>
                  <a:srgbClr val="FFFFFF"/>
                </a:solidFill>
                <a:latin typeface="Franklin Gothic Medium"/>
                <a:hlinkClick r:id="rId6"/>
              </a:rPr>
              <a:t>https://www.bgprod.com/platref/</a:t>
            </a:r>
            <a:r>
              <a:rPr lang="en-US" dirty="0">
                <a:solidFill>
                  <a:srgbClr val="FFFFFF"/>
                </a:solidFill>
                <a:latin typeface="Franklin Gothic Medium"/>
              </a:rPr>
              <a:t> </a:t>
            </a:r>
          </a:p>
          <a:p>
            <a:pPr lvl="0" algn="l" rtl="0">
              <a:spcAft>
                <a:spcPts val="0"/>
              </a:spcAft>
              <a:buClr>
                <a:srgbClr val="FFDF1C"/>
              </a:buClr>
            </a:pPr>
            <a:endParaRPr lang="es-PE">
              <a:solidFill>
                <a:srgbClr val="FFFFFF"/>
              </a:solidFill>
              <a:latin typeface="Franklin Gothic Medium"/>
            </a:endParaRPr>
          </a:p>
          <a:p>
            <a:pPr lvl="0" algn="l" rtl="0">
              <a:spcAft>
                <a:spcPts val="0"/>
              </a:spcAft>
              <a:buClr>
                <a:srgbClr val="FFDF1C"/>
              </a:buClr>
            </a:pPr>
            <a:r>
              <a:rPr lang="es-PE">
                <a:solidFill>
                  <a:srgbClr val="FFFFFF"/>
                </a:solidFill>
                <a:latin typeface="Franklin Gothic Medium"/>
              </a:rPr>
              <a:t>Procedimiento</a:t>
            </a:r>
            <a:endParaRPr lang="es-PE" dirty="0">
              <a:solidFill>
                <a:srgbClr val="FFFFFF"/>
              </a:solidFill>
              <a:latin typeface="Franklin Gothic Medium"/>
            </a:endParaRP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</a:rPr>
              <a:t>  </a:t>
            </a:r>
            <a:r>
              <a:rPr lang="es-PE" dirty="0">
                <a:solidFill>
                  <a:schemeClr val="bg1"/>
                </a:solidFill>
                <a:latin typeface="+mn-lt"/>
              </a:rPr>
              <a:t>Instalar la herramienta BG </a:t>
            </a:r>
            <a:r>
              <a:rPr lang="es-PE" dirty="0" err="1">
                <a:solidFill>
                  <a:schemeClr val="bg1"/>
                </a:solidFill>
                <a:latin typeface="+mn-lt"/>
              </a:rPr>
              <a:t>Rev-It</a:t>
            </a:r>
            <a:r>
              <a:rPr lang="es-PE" sz="1200" baseline="30000" dirty="0">
                <a:solidFill>
                  <a:schemeClr val="bg1"/>
                </a:solidFill>
                <a:latin typeface="+mn-lt"/>
              </a:rPr>
              <a:t>®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Revolucionar el motor cada 45 segundos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Revolucionar hasta 3,500 RPM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CAF37-43DC-9BB6-2153-AEA7B1535F35}"/>
              </a:ext>
            </a:extLst>
          </p:cNvPr>
          <p:cNvSpPr txBox="1"/>
          <p:nvPr/>
        </p:nvSpPr>
        <p:spPr>
          <a:xfrm>
            <a:off x="630599" y="4052443"/>
            <a:ext cx="36544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hlinkClick r:id="rId7"/>
              </a:rPr>
              <a:t>https://youtu.be/vLFjhdcMFxQ?si=rZwwFeZVlUrHZ3CS</a:t>
            </a:r>
            <a:endParaRPr lang="en-US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214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85988"/>
            <a:ext cx="3546822" cy="66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BENEFICIOS PARA EL CLIENTE</a:t>
            </a: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>
                <a:solidFill>
                  <a:srgbClr val="FFFFFF"/>
                </a:solidFill>
              </a:rPr>
              <a:t>28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5" name="Picture 4" descr="Smiling woman near office window">
            <a:extLst>
              <a:ext uri="{FF2B5EF4-FFF2-40B4-BE49-F238E27FC236}">
                <a16:creationId xmlns:a16="http://schemas.microsoft.com/office/drawing/2014/main" id="{762FB95E-32B0-8872-579E-4F10199E3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83" t="-1" r="7143" b="1"/>
          <a:stretch/>
        </p:blipFill>
        <p:spPr>
          <a:xfrm flipH="1">
            <a:off x="4583878" y="-49"/>
            <a:ext cx="4515652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CC2C92-A216-C28C-71BA-A63B751F7BA1}"/>
              </a:ext>
            </a:extLst>
          </p:cNvPr>
          <p:cNvSpPr txBox="1"/>
          <p:nvPr/>
        </p:nvSpPr>
        <p:spPr>
          <a:xfrm>
            <a:off x="902175" y="1655515"/>
            <a:ext cx="3657948" cy="2257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</a:rPr>
              <a:t>  </a:t>
            </a:r>
            <a:r>
              <a:rPr lang="es-PE" dirty="0">
                <a:solidFill>
                  <a:schemeClr val="bg1"/>
                </a:solidFill>
                <a:latin typeface="+mn-lt"/>
              </a:rPr>
              <a:t>Recupera la Potencia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Restaura el rendimiento de gasolina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Reducción de las emisiones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Menor consumo de aceite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Mayor vida útil de los componentes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Puede cualificar para el Plan de </a:t>
            </a:r>
          </a:p>
          <a:p>
            <a:pPr rtl="0">
              <a:lnSpc>
                <a:spcPts val="800"/>
              </a:lnSpc>
              <a:spcBef>
                <a:spcPts val="600"/>
              </a:spcBef>
              <a:buClr>
                <a:srgbClr val="FFDF1C"/>
              </a:buClr>
              <a:buSzPts val="1800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  Protección</a:t>
            </a:r>
            <a:r>
              <a:rPr lang="es-ES" dirty="0">
                <a:solidFill>
                  <a:schemeClr val="bg1"/>
                </a:solidFill>
                <a:latin typeface="+mn-lt"/>
              </a:rPr>
              <a:t> BG</a:t>
            </a:r>
            <a:endParaRPr lang="es-PE" sz="1200" baseline="300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35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40507"/>
            <a:ext cx="3226800" cy="66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SERVICIO DE MOTOR PLUS</a:t>
            </a: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>
                <a:solidFill>
                  <a:srgbClr val="FFFFFF"/>
                </a:solidFill>
              </a:rPr>
              <a:t>29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7F814-8E61-2FA9-BA48-74206E87CF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78" b="3978"/>
          <a:stretch/>
        </p:blipFill>
        <p:spPr>
          <a:xfrm>
            <a:off x="4565325" y="-2244"/>
            <a:ext cx="4528242" cy="5151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B5A15-9E22-54A4-A59A-5DF9F858FCCB}"/>
              </a:ext>
            </a:extLst>
          </p:cNvPr>
          <p:cNvSpPr txBox="1"/>
          <p:nvPr/>
        </p:nvSpPr>
        <p:spPr>
          <a:xfrm>
            <a:off x="844425" y="1211508"/>
            <a:ext cx="3720900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s-PE" dirty="0">
                <a:solidFill>
                  <a:srgbClr val="FFFFFF"/>
                </a:solidFill>
                <a:latin typeface="Franklin Gothic Medium"/>
              </a:rPr>
              <a:t>Características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</a:rPr>
              <a:t>  </a:t>
            </a:r>
            <a:r>
              <a:rPr lang="es-PE" dirty="0">
                <a:solidFill>
                  <a:schemeClr val="bg1"/>
                </a:solidFill>
                <a:latin typeface="+mn-lt"/>
              </a:rPr>
              <a:t>Limpia los depósitos de los anillos del pistón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Limpia los conductos de lubricación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Limpia el sistema de aceite del </a:t>
            </a:r>
            <a:br>
              <a:rPr lang="es-PE" dirty="0">
                <a:solidFill>
                  <a:schemeClr val="bg1"/>
                </a:solidFill>
                <a:latin typeface="+mn-lt"/>
              </a:rPr>
            </a:br>
            <a:r>
              <a:rPr lang="es-PE" dirty="0">
                <a:solidFill>
                  <a:schemeClr val="bg1"/>
                </a:solidFill>
                <a:latin typeface="+mn-lt"/>
              </a:rPr>
              <a:t>    turbocargador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Fortalece el aceite con modificadores de </a:t>
            </a:r>
            <a:br>
              <a:rPr lang="es-PE" dirty="0">
                <a:solidFill>
                  <a:schemeClr val="bg1"/>
                </a:solidFill>
                <a:latin typeface="+mn-lt"/>
              </a:rPr>
            </a:br>
            <a:r>
              <a:rPr lang="es-PE" dirty="0">
                <a:solidFill>
                  <a:schemeClr val="bg1"/>
                </a:solidFill>
                <a:latin typeface="+mn-lt"/>
              </a:rPr>
              <a:t>    fricción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Fortalece el aceite con </a:t>
            </a:r>
            <a:r>
              <a:rPr lang="es-PE" dirty="0" err="1">
                <a:solidFill>
                  <a:schemeClr val="bg1"/>
                </a:solidFill>
                <a:latin typeface="+mn-lt"/>
              </a:rPr>
              <a:t>estabillizadores</a:t>
            </a:r>
            <a:r>
              <a:rPr lang="es-PE" dirty="0">
                <a:solidFill>
                  <a:schemeClr val="bg1"/>
                </a:solidFill>
                <a:latin typeface="+mn-lt"/>
              </a:rPr>
              <a:t> a  </a:t>
            </a:r>
            <a:br>
              <a:rPr lang="es-PE" dirty="0">
                <a:solidFill>
                  <a:schemeClr val="bg1"/>
                </a:solidFill>
                <a:latin typeface="+mn-lt"/>
              </a:rPr>
            </a:br>
            <a:r>
              <a:rPr lang="es-PE" dirty="0">
                <a:solidFill>
                  <a:schemeClr val="bg1"/>
                </a:solidFill>
                <a:latin typeface="+mn-lt"/>
              </a:rPr>
              <a:t>    la oxidación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Franklin Gothic Medium"/>
            </a:endParaRPr>
          </a:p>
          <a:p>
            <a:pPr lvl="0" algn="l" rtl="0">
              <a:spcAft>
                <a:spcPts val="0"/>
              </a:spcAft>
              <a:buClr>
                <a:srgbClr val="FFDF1C"/>
              </a:buClr>
            </a:pPr>
            <a:r>
              <a:rPr lang="es-PE" dirty="0">
                <a:solidFill>
                  <a:srgbClr val="FFFFFF"/>
                </a:solidFill>
                <a:latin typeface="Franklin Gothic Medium"/>
              </a:rPr>
              <a:t>Beneficios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</a:rPr>
              <a:t>  </a:t>
            </a:r>
            <a:r>
              <a:rPr lang="es-PE" dirty="0">
                <a:solidFill>
                  <a:schemeClr val="bg1"/>
                </a:solidFill>
                <a:latin typeface="+mn-lt"/>
              </a:rPr>
              <a:t>Restablece el desempeño y potencia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Reduce el consumo de aceite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Aumenta la vida útil de los componentes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93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85988"/>
            <a:ext cx="3553371" cy="66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TECNOLOGÍA DE MOTORES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4294967295"/>
          </p:nvPr>
        </p:nvSpPr>
        <p:spPr>
          <a:xfrm>
            <a:off x="883920" y="1722625"/>
            <a:ext cx="3769200" cy="18252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FFFFFF"/>
                </a:solidFill>
                <a:latin typeface="Franklin Gothic Medium"/>
              </a:rPr>
              <a:t>Maravillas de la ingeniería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dirty="0">
              <a:solidFill>
                <a:srgbClr val="FFFFFF"/>
              </a:solidFill>
              <a:latin typeface="Franklin Gothic Medium"/>
            </a:endParaRPr>
          </a:p>
          <a:p>
            <a:pPr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  </a:t>
            </a:r>
            <a:r>
              <a:rPr lang="es-ES" dirty="0">
                <a:solidFill>
                  <a:schemeClr val="bg1"/>
                </a:solidFill>
                <a:latin typeface="+mn-lt"/>
              </a:rPr>
              <a:t>Mejor rendimiento de combustible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Más Potencia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Emisiones de gases nocivos reducidas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3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59551-AF4B-201F-77B6-1E0496075C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15652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844425" y="560175"/>
            <a:ext cx="5464424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300">
                <a:latin typeface="Franklin Gothic Medium" panose="020B0603020102020204" pitchFamily="34" charset="0"/>
              </a:rPr>
              <a:t>PRUEBA – BG EPR</a:t>
            </a:r>
            <a:r>
              <a:rPr lang="es-PE" sz="2800" baseline="30000">
                <a:latin typeface="+mn-lt"/>
              </a:rPr>
              <a:t>®</a:t>
            </a: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844425" y="1417575"/>
            <a:ext cx="3322200" cy="2439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Anillos y Ranuras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 Pistón</a:t>
            </a:r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30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1D207-C4A9-A3D4-5127-FAF9FBF68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8" r="49986"/>
          <a:stretch/>
        </p:blipFill>
        <p:spPr>
          <a:xfrm rot="5400000">
            <a:off x="3161653" y="1475210"/>
            <a:ext cx="2750949" cy="2956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13F342-C5CD-098F-81A9-F293553CDDB8}"/>
              </a:ext>
            </a:extLst>
          </p:cNvPr>
          <p:cNvSpPr txBox="1"/>
          <p:nvPr/>
        </p:nvSpPr>
        <p:spPr>
          <a:xfrm>
            <a:off x="844425" y="2028288"/>
            <a:ext cx="20150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s-PE" sz="1400" dirty="0">
                <a:solidFill>
                  <a:srgbClr val="000000"/>
                </a:solidFill>
                <a:latin typeface="+mn-lt"/>
              </a:rPr>
              <a:t>Los depósitos están relacionados </a:t>
            </a:r>
            <a:r>
              <a:rPr lang="es-PE" dirty="0">
                <a:latin typeface="+mn-lt"/>
              </a:rPr>
              <a:t>con la pérdida de aceite.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19636-A8A4-D4BA-A03C-B9E33EA4D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46" r="-262"/>
          <a:stretch/>
        </p:blipFill>
        <p:spPr>
          <a:xfrm rot="5400000">
            <a:off x="6152826" y="1484652"/>
            <a:ext cx="2750949" cy="2956956"/>
          </a:xfrm>
          <a:prstGeom prst="rect">
            <a:avLst/>
          </a:prstGeom>
        </p:spPr>
      </p:pic>
      <p:sp>
        <p:nvSpPr>
          <p:cNvPr id="5" name="Google Shape;85;p16">
            <a:extLst>
              <a:ext uri="{FF2B5EF4-FFF2-40B4-BE49-F238E27FC236}">
                <a16:creationId xmlns:a16="http://schemas.microsoft.com/office/drawing/2014/main" id="{08E43AAB-C063-CB11-7CF1-E0F25F069761}"/>
              </a:ext>
            </a:extLst>
          </p:cNvPr>
          <p:cNvSpPr txBox="1">
            <a:spLocks/>
          </p:cNvSpPr>
          <p:nvPr/>
        </p:nvSpPr>
        <p:spPr>
          <a:xfrm>
            <a:off x="3696446" y="4183285"/>
            <a:ext cx="1297903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s-PE">
                <a:solidFill>
                  <a:schemeClr val="tx1">
                    <a:lumMod val="50000"/>
                    <a:lumOff val="50000"/>
                  </a:schemeClr>
                </a:solidFill>
              </a:rPr>
              <a:t>ANTES</a:t>
            </a:r>
          </a:p>
        </p:txBody>
      </p:sp>
      <p:sp>
        <p:nvSpPr>
          <p:cNvPr id="6" name="Google Shape;85;p16">
            <a:extLst>
              <a:ext uri="{FF2B5EF4-FFF2-40B4-BE49-F238E27FC236}">
                <a16:creationId xmlns:a16="http://schemas.microsoft.com/office/drawing/2014/main" id="{35906215-4B5F-4120-7FB6-58C6FDF0E506}"/>
              </a:ext>
            </a:extLst>
          </p:cNvPr>
          <p:cNvSpPr txBox="1">
            <a:spLocks/>
          </p:cNvSpPr>
          <p:nvPr/>
        </p:nvSpPr>
        <p:spPr>
          <a:xfrm>
            <a:off x="6729981" y="4191086"/>
            <a:ext cx="1297903" cy="502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s-PE">
                <a:solidFill>
                  <a:schemeClr val="tx1">
                    <a:lumMod val="50000"/>
                    <a:lumOff val="50000"/>
                  </a:schemeClr>
                </a:solidFill>
              </a:rPr>
              <a:t>DESPUÉS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302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B4771E-57D7-1195-DA9B-7412656DE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31" y="1579982"/>
            <a:ext cx="8547063" cy="2310511"/>
          </a:xfrm>
          <a:prstGeom prst="rect">
            <a:avLst/>
          </a:prstGeom>
        </p:spPr>
      </p:pic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844425" y="560175"/>
            <a:ext cx="5464424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300">
                <a:latin typeface="Franklin Gothic Medium" panose="020B0603020102020204" pitchFamily="34" charset="0"/>
              </a:rPr>
              <a:t>PRUEBA – BG EPR</a:t>
            </a:r>
            <a:r>
              <a:rPr lang="es-PE" sz="2800" baseline="30000">
                <a:latin typeface="+mn-lt"/>
              </a:rPr>
              <a:t>®</a:t>
            </a: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844425" y="1417575"/>
            <a:ext cx="3322200" cy="5543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buNone/>
            </a:pPr>
            <a:r>
              <a:rPr lang="es-PE" sz="1700">
                <a:solidFill>
                  <a:schemeClr val="tx1">
                    <a:lumMod val="65000"/>
                    <a:lumOff val="35000"/>
                  </a:schemeClr>
                </a:solidFill>
              </a:rPr>
              <a:t>Compresión </a:t>
            </a:r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31</a:t>
            </a:fld>
            <a:endParaRPr/>
          </a:p>
        </p:txBody>
      </p:sp>
      <p:sp>
        <p:nvSpPr>
          <p:cNvPr id="4" name="Google Shape;85;p16">
            <a:extLst>
              <a:ext uri="{FF2B5EF4-FFF2-40B4-BE49-F238E27FC236}">
                <a16:creationId xmlns:a16="http://schemas.microsoft.com/office/drawing/2014/main" id="{035BFF6C-0301-CE03-492E-B81560A01363}"/>
              </a:ext>
            </a:extLst>
          </p:cNvPr>
          <p:cNvSpPr txBox="1">
            <a:spLocks/>
          </p:cNvSpPr>
          <p:nvPr/>
        </p:nvSpPr>
        <p:spPr>
          <a:xfrm>
            <a:off x="2739654" y="3620448"/>
            <a:ext cx="4475446" cy="7021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es-PE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Mejora el desempeño promedio de los cuatro cilindros</a:t>
            </a:r>
          </a:p>
        </p:txBody>
      </p:sp>
      <p:sp>
        <p:nvSpPr>
          <p:cNvPr id="7" name="Google Shape;85;p16">
            <a:extLst>
              <a:ext uri="{FF2B5EF4-FFF2-40B4-BE49-F238E27FC236}">
                <a16:creationId xmlns:a16="http://schemas.microsoft.com/office/drawing/2014/main" id="{035BFF6C-0301-CE03-492E-B81560A01363}"/>
              </a:ext>
            </a:extLst>
          </p:cNvPr>
          <p:cNvSpPr txBox="1">
            <a:spLocks/>
          </p:cNvSpPr>
          <p:nvPr/>
        </p:nvSpPr>
        <p:spPr>
          <a:xfrm>
            <a:off x="965040" y="2226016"/>
            <a:ext cx="633466" cy="456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PE" b="1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Antes</a:t>
            </a:r>
          </a:p>
        </p:txBody>
      </p:sp>
      <p:sp>
        <p:nvSpPr>
          <p:cNvPr id="9" name="Google Shape;85;p16">
            <a:extLst>
              <a:ext uri="{FF2B5EF4-FFF2-40B4-BE49-F238E27FC236}">
                <a16:creationId xmlns:a16="http://schemas.microsoft.com/office/drawing/2014/main" id="{035BFF6C-0301-CE03-492E-B81560A01363}"/>
              </a:ext>
            </a:extLst>
          </p:cNvPr>
          <p:cNvSpPr txBox="1">
            <a:spLocks/>
          </p:cNvSpPr>
          <p:nvPr/>
        </p:nvSpPr>
        <p:spPr>
          <a:xfrm>
            <a:off x="3904667" y="2205697"/>
            <a:ext cx="633466" cy="456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PE" b="1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Antes</a:t>
            </a:r>
          </a:p>
        </p:txBody>
      </p:sp>
      <p:sp>
        <p:nvSpPr>
          <p:cNvPr id="11" name="Google Shape;85;p16">
            <a:extLst>
              <a:ext uri="{FF2B5EF4-FFF2-40B4-BE49-F238E27FC236}">
                <a16:creationId xmlns:a16="http://schemas.microsoft.com/office/drawing/2014/main" id="{035BFF6C-0301-CE03-492E-B81560A01363}"/>
              </a:ext>
            </a:extLst>
          </p:cNvPr>
          <p:cNvSpPr txBox="1">
            <a:spLocks/>
          </p:cNvSpPr>
          <p:nvPr/>
        </p:nvSpPr>
        <p:spPr>
          <a:xfrm>
            <a:off x="6857840" y="2205697"/>
            <a:ext cx="633466" cy="456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PE" b="1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Antes</a:t>
            </a:r>
          </a:p>
        </p:txBody>
      </p:sp>
      <p:sp>
        <p:nvSpPr>
          <p:cNvPr id="12" name="Google Shape;85;p16">
            <a:extLst>
              <a:ext uri="{FF2B5EF4-FFF2-40B4-BE49-F238E27FC236}">
                <a16:creationId xmlns:a16="http://schemas.microsoft.com/office/drawing/2014/main" id="{035BFF6C-0301-CE03-492E-B81560A01363}"/>
              </a:ext>
            </a:extLst>
          </p:cNvPr>
          <p:cNvSpPr txBox="1">
            <a:spLocks/>
          </p:cNvSpPr>
          <p:nvPr/>
        </p:nvSpPr>
        <p:spPr>
          <a:xfrm>
            <a:off x="1295319" y="3034401"/>
            <a:ext cx="1148240" cy="456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PE" sz="1200" b="1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VEHÍCULO A</a:t>
            </a:r>
          </a:p>
        </p:txBody>
      </p:sp>
      <p:sp>
        <p:nvSpPr>
          <p:cNvPr id="13" name="Google Shape;85;p16">
            <a:extLst>
              <a:ext uri="{FF2B5EF4-FFF2-40B4-BE49-F238E27FC236}">
                <a16:creationId xmlns:a16="http://schemas.microsoft.com/office/drawing/2014/main" id="{035BFF6C-0301-CE03-492E-B81560A01363}"/>
              </a:ext>
            </a:extLst>
          </p:cNvPr>
          <p:cNvSpPr txBox="1">
            <a:spLocks/>
          </p:cNvSpPr>
          <p:nvPr/>
        </p:nvSpPr>
        <p:spPr>
          <a:xfrm>
            <a:off x="4248493" y="3034401"/>
            <a:ext cx="1148240" cy="456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PE" sz="1200" b="1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VEHÍCULO B</a:t>
            </a:r>
          </a:p>
        </p:txBody>
      </p:sp>
      <p:sp>
        <p:nvSpPr>
          <p:cNvPr id="15" name="Google Shape;85;p16">
            <a:extLst>
              <a:ext uri="{FF2B5EF4-FFF2-40B4-BE49-F238E27FC236}">
                <a16:creationId xmlns:a16="http://schemas.microsoft.com/office/drawing/2014/main" id="{035BFF6C-0301-CE03-492E-B81560A01363}"/>
              </a:ext>
            </a:extLst>
          </p:cNvPr>
          <p:cNvSpPr txBox="1">
            <a:spLocks/>
          </p:cNvSpPr>
          <p:nvPr/>
        </p:nvSpPr>
        <p:spPr>
          <a:xfrm>
            <a:off x="7188120" y="3034401"/>
            <a:ext cx="1148240" cy="456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PE" sz="1200" b="1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VEHÍCULO C</a:t>
            </a:r>
          </a:p>
        </p:txBody>
      </p:sp>
      <p:sp>
        <p:nvSpPr>
          <p:cNvPr id="16" name="Google Shape;85;p16">
            <a:extLst>
              <a:ext uri="{FF2B5EF4-FFF2-40B4-BE49-F238E27FC236}">
                <a16:creationId xmlns:a16="http://schemas.microsoft.com/office/drawing/2014/main" id="{035BFF6C-0301-CE03-492E-B81560A01363}"/>
              </a:ext>
            </a:extLst>
          </p:cNvPr>
          <p:cNvSpPr txBox="1">
            <a:spLocks/>
          </p:cNvSpPr>
          <p:nvPr/>
        </p:nvSpPr>
        <p:spPr>
          <a:xfrm>
            <a:off x="2181715" y="2776991"/>
            <a:ext cx="856669" cy="456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PE" sz="12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Después</a:t>
            </a:r>
          </a:p>
        </p:txBody>
      </p:sp>
      <p:sp>
        <p:nvSpPr>
          <p:cNvPr id="17" name="Google Shape;85;p16">
            <a:extLst>
              <a:ext uri="{FF2B5EF4-FFF2-40B4-BE49-F238E27FC236}">
                <a16:creationId xmlns:a16="http://schemas.microsoft.com/office/drawing/2014/main" id="{035BFF6C-0301-CE03-492E-B81560A01363}"/>
              </a:ext>
            </a:extLst>
          </p:cNvPr>
          <p:cNvSpPr txBox="1">
            <a:spLocks/>
          </p:cNvSpPr>
          <p:nvPr/>
        </p:nvSpPr>
        <p:spPr>
          <a:xfrm>
            <a:off x="5114568" y="2776991"/>
            <a:ext cx="856669" cy="456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PE" sz="12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Después</a:t>
            </a:r>
          </a:p>
        </p:txBody>
      </p:sp>
      <p:sp>
        <p:nvSpPr>
          <p:cNvPr id="18" name="Google Shape;85;p16">
            <a:extLst>
              <a:ext uri="{FF2B5EF4-FFF2-40B4-BE49-F238E27FC236}">
                <a16:creationId xmlns:a16="http://schemas.microsoft.com/office/drawing/2014/main" id="{035BFF6C-0301-CE03-492E-B81560A01363}"/>
              </a:ext>
            </a:extLst>
          </p:cNvPr>
          <p:cNvSpPr txBox="1">
            <a:spLocks/>
          </p:cNvSpPr>
          <p:nvPr/>
        </p:nvSpPr>
        <p:spPr>
          <a:xfrm>
            <a:off x="8067742" y="2776991"/>
            <a:ext cx="856669" cy="456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PE" sz="12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Después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7422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B4771E-57D7-1195-DA9B-7412656DE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52" y="2002462"/>
            <a:ext cx="6641346" cy="2610189"/>
          </a:xfrm>
          <a:prstGeom prst="rect">
            <a:avLst/>
          </a:prstGeom>
        </p:spPr>
      </p:pic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844425" y="560175"/>
            <a:ext cx="5464424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300" dirty="0">
                <a:latin typeface="Franklin Gothic Medium" panose="020B0603020102020204" pitchFamily="34" charset="0"/>
              </a:rPr>
              <a:t>PRUEBA – BG EPR</a:t>
            </a:r>
            <a:r>
              <a:rPr lang="es-PE" sz="2800" baseline="30000" dirty="0">
                <a:latin typeface="+mn-lt"/>
              </a:rPr>
              <a:t>®</a:t>
            </a: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844425" y="1417575"/>
            <a:ext cx="3322200" cy="5543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buNone/>
            </a:pPr>
            <a:r>
              <a:rPr lang="es-PE" sz="1700">
                <a:solidFill>
                  <a:schemeClr val="tx1">
                    <a:lumMod val="65000"/>
                    <a:lumOff val="35000"/>
                  </a:schemeClr>
                </a:solidFill>
              </a:rPr>
              <a:t>Compresión </a:t>
            </a:r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32</a:t>
            </a:fld>
            <a:endParaRPr/>
          </a:p>
        </p:txBody>
      </p:sp>
      <p:sp>
        <p:nvSpPr>
          <p:cNvPr id="6" name="Google Shape;84;p16"/>
          <p:cNvSpPr txBox="1">
            <a:spLocks/>
          </p:cNvSpPr>
          <p:nvPr/>
        </p:nvSpPr>
        <p:spPr>
          <a:xfrm>
            <a:off x="1439262" y="4051869"/>
            <a:ext cx="1079809" cy="325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900" b="1" dirty="0">
                <a:latin typeface="Arial Narrow" panose="020B0606020202030204" pitchFamily="34" charset="0"/>
              </a:rPr>
              <a:t>ANTES / DESPUÉS</a:t>
            </a:r>
            <a:endParaRPr lang="es-PE" sz="900" b="1" baseline="30000" dirty="0">
              <a:latin typeface="Arial Narrow" panose="020B0606020202030204" pitchFamily="34" charset="0"/>
            </a:endParaRPr>
          </a:p>
        </p:txBody>
      </p:sp>
      <p:sp>
        <p:nvSpPr>
          <p:cNvPr id="8" name="Google Shape;84;p16"/>
          <p:cNvSpPr txBox="1">
            <a:spLocks/>
          </p:cNvSpPr>
          <p:nvPr/>
        </p:nvSpPr>
        <p:spPr>
          <a:xfrm>
            <a:off x="3010675" y="4051869"/>
            <a:ext cx="1079809" cy="325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900" b="1" dirty="0">
                <a:latin typeface="Arial Narrow" panose="020B0606020202030204" pitchFamily="34" charset="0"/>
              </a:rPr>
              <a:t>ANTES / DESPUÉS</a:t>
            </a:r>
            <a:endParaRPr lang="es-PE" sz="900" b="1" baseline="30000" dirty="0">
              <a:latin typeface="Arial Narrow" panose="020B0606020202030204" pitchFamily="34" charset="0"/>
            </a:endParaRPr>
          </a:p>
        </p:txBody>
      </p:sp>
      <p:sp>
        <p:nvSpPr>
          <p:cNvPr id="9" name="Google Shape;84;p16"/>
          <p:cNvSpPr txBox="1">
            <a:spLocks/>
          </p:cNvSpPr>
          <p:nvPr/>
        </p:nvSpPr>
        <p:spPr>
          <a:xfrm>
            <a:off x="4676915" y="4051869"/>
            <a:ext cx="1079809" cy="325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900" b="1" dirty="0">
                <a:latin typeface="Arial Narrow" panose="020B0606020202030204" pitchFamily="34" charset="0"/>
              </a:rPr>
              <a:t>ANTES / DESPUÉS</a:t>
            </a:r>
            <a:endParaRPr lang="es-PE" sz="900" b="1" baseline="30000" dirty="0">
              <a:latin typeface="Arial Narrow" panose="020B0606020202030204" pitchFamily="34" charset="0"/>
            </a:endParaRPr>
          </a:p>
        </p:txBody>
      </p:sp>
      <p:sp>
        <p:nvSpPr>
          <p:cNvPr id="11" name="Google Shape;84;p16"/>
          <p:cNvSpPr txBox="1">
            <a:spLocks/>
          </p:cNvSpPr>
          <p:nvPr/>
        </p:nvSpPr>
        <p:spPr>
          <a:xfrm>
            <a:off x="6383795" y="4051869"/>
            <a:ext cx="1079809" cy="325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900" b="1" dirty="0">
                <a:latin typeface="Arial Narrow" panose="020B0606020202030204" pitchFamily="34" charset="0"/>
              </a:rPr>
              <a:t>ANTES / DESPUÉS</a:t>
            </a:r>
            <a:endParaRPr lang="es-PE" sz="900" b="1" baseline="30000" dirty="0"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3715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B4771E-57D7-1195-DA9B-7412656DE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4" y="1974199"/>
            <a:ext cx="6847420" cy="2637840"/>
          </a:xfrm>
          <a:prstGeom prst="rect">
            <a:avLst/>
          </a:prstGeom>
        </p:spPr>
      </p:pic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844425" y="560175"/>
            <a:ext cx="5464424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300">
                <a:latin typeface="Franklin Gothic Medium" panose="020B0603020102020204" pitchFamily="34" charset="0"/>
              </a:rPr>
              <a:t>PRUEBA – BG EPR</a:t>
            </a:r>
            <a:r>
              <a:rPr lang="es-PE" sz="2800" baseline="30000">
                <a:latin typeface="+mn-lt"/>
              </a:rPr>
              <a:t>®</a:t>
            </a: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844425" y="1417575"/>
            <a:ext cx="3322200" cy="5543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buNone/>
            </a:pPr>
            <a:r>
              <a:rPr lang="es-PE" sz="1700">
                <a:solidFill>
                  <a:schemeClr val="tx1">
                    <a:lumMod val="65000"/>
                    <a:lumOff val="35000"/>
                  </a:schemeClr>
                </a:solidFill>
              </a:rPr>
              <a:t>Compresión </a:t>
            </a:r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33</a:t>
            </a:fld>
            <a:endParaRPr/>
          </a:p>
        </p:txBody>
      </p:sp>
      <p:sp>
        <p:nvSpPr>
          <p:cNvPr id="6" name="Google Shape;84;p16"/>
          <p:cNvSpPr txBox="1">
            <a:spLocks/>
          </p:cNvSpPr>
          <p:nvPr/>
        </p:nvSpPr>
        <p:spPr>
          <a:xfrm>
            <a:off x="6397341" y="4072188"/>
            <a:ext cx="1079809" cy="325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900" b="1" dirty="0">
                <a:latin typeface="Arial Narrow" panose="020B0606020202030204" pitchFamily="34" charset="0"/>
              </a:rPr>
              <a:t>ANTES / DESPUÉS</a:t>
            </a:r>
            <a:endParaRPr lang="es-PE" sz="900" b="1" baseline="30000" dirty="0">
              <a:latin typeface="Arial Narrow" panose="020B0606020202030204" pitchFamily="34" charset="0"/>
            </a:endParaRPr>
          </a:p>
        </p:txBody>
      </p:sp>
      <p:sp>
        <p:nvSpPr>
          <p:cNvPr id="7" name="Google Shape;84;p16"/>
          <p:cNvSpPr txBox="1">
            <a:spLocks/>
          </p:cNvSpPr>
          <p:nvPr/>
        </p:nvSpPr>
        <p:spPr>
          <a:xfrm>
            <a:off x="4697235" y="4072188"/>
            <a:ext cx="1079809" cy="325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900" b="1" dirty="0">
                <a:latin typeface="Arial Narrow" panose="020B0606020202030204" pitchFamily="34" charset="0"/>
              </a:rPr>
              <a:t>ANTES / DESPUÉS</a:t>
            </a:r>
            <a:endParaRPr lang="es-PE" sz="900" b="1" baseline="30000" dirty="0">
              <a:latin typeface="Arial Narrow" panose="020B0606020202030204" pitchFamily="34" charset="0"/>
            </a:endParaRPr>
          </a:p>
        </p:txBody>
      </p:sp>
      <p:sp>
        <p:nvSpPr>
          <p:cNvPr id="9" name="Google Shape;84;p16"/>
          <p:cNvSpPr txBox="1">
            <a:spLocks/>
          </p:cNvSpPr>
          <p:nvPr/>
        </p:nvSpPr>
        <p:spPr>
          <a:xfrm>
            <a:off x="2997128" y="4072188"/>
            <a:ext cx="1079809" cy="325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900" b="1" dirty="0">
                <a:latin typeface="Arial Narrow" panose="020B0606020202030204" pitchFamily="34" charset="0"/>
              </a:rPr>
              <a:t>ANTES / DESPUÉS</a:t>
            </a:r>
            <a:endParaRPr lang="es-PE" sz="900" b="1" baseline="30000" dirty="0">
              <a:latin typeface="Arial Narrow" panose="020B0606020202030204" pitchFamily="34" charset="0"/>
            </a:endParaRPr>
          </a:p>
        </p:txBody>
      </p:sp>
      <p:sp>
        <p:nvSpPr>
          <p:cNvPr id="10" name="Google Shape;84;p16"/>
          <p:cNvSpPr txBox="1">
            <a:spLocks/>
          </p:cNvSpPr>
          <p:nvPr/>
        </p:nvSpPr>
        <p:spPr>
          <a:xfrm>
            <a:off x="1425715" y="4072188"/>
            <a:ext cx="1079809" cy="325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900" b="1" dirty="0">
                <a:latin typeface="Arial Narrow" panose="020B0606020202030204" pitchFamily="34" charset="0"/>
              </a:rPr>
              <a:t>ANTES / DESPUÉS</a:t>
            </a:r>
            <a:endParaRPr lang="es-PE" sz="900" b="1" baseline="30000" dirty="0"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667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844425" y="560175"/>
            <a:ext cx="5464424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300" dirty="0">
                <a:latin typeface="Franklin Gothic Medium" panose="020B0603020102020204" pitchFamily="34" charset="0"/>
              </a:rPr>
              <a:t>PRUEBA – BG MOA</a:t>
            </a:r>
            <a:r>
              <a:rPr lang="es-PE" sz="2800" baseline="30000" dirty="0">
                <a:latin typeface="+mn-lt"/>
              </a:rPr>
              <a:t>®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4BB3AD-7F38-E52E-BFAD-6256690BC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5" y="1523594"/>
            <a:ext cx="6840013" cy="3083852"/>
          </a:xfrm>
          <a:prstGeom prst="rect">
            <a:avLst/>
          </a:prstGeom>
        </p:spPr>
      </p:pic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844425" y="1251319"/>
            <a:ext cx="3322200" cy="5537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P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Estabilidad del aceite</a:t>
            </a:r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34</a:t>
            </a:fld>
            <a:endParaRPr/>
          </a:p>
        </p:txBody>
      </p:sp>
      <p:sp>
        <p:nvSpPr>
          <p:cNvPr id="6" name="Google Shape;84;p16"/>
          <p:cNvSpPr txBox="1">
            <a:spLocks/>
          </p:cNvSpPr>
          <p:nvPr/>
        </p:nvSpPr>
        <p:spPr>
          <a:xfrm>
            <a:off x="4433076" y="1403997"/>
            <a:ext cx="565644" cy="325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800" b="1" dirty="0">
                <a:latin typeface="Arial Narrow" panose="020B0606020202030204" pitchFamily="34" charset="0"/>
              </a:rPr>
              <a:t>Minutos</a:t>
            </a:r>
            <a:endParaRPr lang="es-PE" sz="800" b="1" baseline="30000" dirty="0">
              <a:latin typeface="Arial Narrow" panose="020B0606020202030204" pitchFamily="34" charset="0"/>
            </a:endParaRPr>
          </a:p>
        </p:txBody>
      </p:sp>
      <p:sp>
        <p:nvSpPr>
          <p:cNvPr id="8" name="Google Shape;84;p16"/>
          <p:cNvSpPr txBox="1">
            <a:spLocks/>
          </p:cNvSpPr>
          <p:nvPr/>
        </p:nvSpPr>
        <p:spPr>
          <a:xfrm>
            <a:off x="2611049" y="4368902"/>
            <a:ext cx="870444" cy="325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800" b="1" dirty="0">
                <a:latin typeface="Arial Narrow" panose="020B0606020202030204" pitchFamily="34" charset="0"/>
              </a:rPr>
              <a:t>Aceite del motor</a:t>
            </a:r>
            <a:endParaRPr lang="es-PE" sz="800" b="1" baseline="30000" dirty="0">
              <a:latin typeface="Arial Narrow" panose="020B0606020202030204" pitchFamily="34" charset="0"/>
            </a:endParaRPr>
          </a:p>
        </p:txBody>
      </p:sp>
      <p:sp>
        <p:nvSpPr>
          <p:cNvPr id="9" name="Google Shape;84;p16"/>
          <p:cNvSpPr txBox="1">
            <a:spLocks/>
          </p:cNvSpPr>
          <p:nvPr/>
        </p:nvSpPr>
        <p:spPr>
          <a:xfrm>
            <a:off x="3716337" y="4381293"/>
            <a:ext cx="2793470" cy="325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800" b="1" dirty="0">
                <a:latin typeface="Arial Narrow" panose="020B0606020202030204" pitchFamily="34" charset="0"/>
              </a:rPr>
              <a:t>Aceite del motor tratado con fórmula avanzada BG MOA</a:t>
            </a:r>
            <a:r>
              <a:rPr lang="es-PE" sz="800" baseline="30000" dirty="0"/>
              <a:t>®</a:t>
            </a:r>
            <a:r>
              <a:rPr lang="es-ES" sz="800" b="1" dirty="0">
                <a:latin typeface="Arial Narrow" panose="020B0606020202030204" pitchFamily="34" charset="0"/>
              </a:rPr>
              <a:t>, PN 115</a:t>
            </a:r>
            <a:endParaRPr lang="es-PE" sz="800" b="1" baseline="30000" dirty="0"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2320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85988"/>
            <a:ext cx="3226800" cy="66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/>
              <a:t>APLICACIÓN</a:t>
            </a: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>
                <a:solidFill>
                  <a:srgbClr val="FFFFFF"/>
                </a:solidFill>
              </a:rPr>
              <a:t>35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2C558-9A5E-D204-6D6A-A59EAEE3B5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16144" y="-19311"/>
            <a:ext cx="4570190" cy="51965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BD13B8-2FDB-E532-80D2-83CEAC3270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3" b="273"/>
          <a:stretch/>
        </p:blipFill>
        <p:spPr>
          <a:xfrm>
            <a:off x="4516144" y="-16655"/>
            <a:ext cx="4570190" cy="5168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27A821-2780-93E9-D675-5109F18EAB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16144" y="-21542"/>
            <a:ext cx="4570190" cy="5196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20AE81-0079-340E-090E-0B1C83C59D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05404" y="-21542"/>
            <a:ext cx="4576746" cy="52039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6B7218-A0AC-DE51-C110-88E8C071CD78}"/>
              </a:ext>
            </a:extLst>
          </p:cNvPr>
          <p:cNvSpPr txBox="1"/>
          <p:nvPr/>
        </p:nvSpPr>
        <p:spPr>
          <a:xfrm>
            <a:off x="844425" y="1531444"/>
            <a:ext cx="3705503" cy="2457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s-PE" dirty="0">
                <a:solidFill>
                  <a:srgbClr val="FFFFFF"/>
                </a:solidFill>
                <a:latin typeface="Franklin Gothic Medium"/>
              </a:rPr>
              <a:t>Conexión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No se necesitan herramientas ni conexiones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</a:pPr>
            <a:endParaRPr lang="en-US" dirty="0">
              <a:solidFill>
                <a:srgbClr val="FFFFFF"/>
              </a:solidFill>
              <a:latin typeface="Franklin Gothic Medium"/>
            </a:endParaRPr>
          </a:p>
          <a:p>
            <a:pPr lvl="0" algn="l" rtl="0">
              <a:spcAft>
                <a:spcPts val="0"/>
              </a:spcAft>
              <a:buClr>
                <a:srgbClr val="FFDF1C"/>
              </a:buClr>
            </a:pPr>
            <a:r>
              <a:rPr lang="es-PE" dirty="0">
                <a:solidFill>
                  <a:srgbClr val="FFFFFF"/>
                </a:solidFill>
                <a:latin typeface="Franklin Gothic Medium"/>
              </a:rPr>
              <a:t>Procedimiento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</a:rPr>
              <a:t> </a:t>
            </a:r>
            <a:r>
              <a:rPr lang="es-PE" dirty="0">
                <a:solidFill>
                  <a:schemeClr val="bg1"/>
                </a:solidFill>
                <a:latin typeface="+mn-lt"/>
              </a:rPr>
              <a:t>Verter BG EPR</a:t>
            </a:r>
            <a:r>
              <a:rPr lang="es-PE" sz="1200" baseline="30000" dirty="0">
                <a:solidFill>
                  <a:schemeClr val="bg1"/>
                </a:solidFill>
                <a:latin typeface="+mn-lt"/>
              </a:rPr>
              <a:t>®</a:t>
            </a:r>
            <a:r>
              <a:rPr lang="es-PE" dirty="0">
                <a:solidFill>
                  <a:schemeClr val="bg1"/>
                </a:solidFill>
                <a:latin typeface="+mn-lt"/>
              </a:rPr>
              <a:t> en el cárter del motor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Encender el motor y mantener a 1200 RPM</a:t>
            </a:r>
          </a:p>
          <a:p>
            <a:pPr rtl="0">
              <a:lnSpc>
                <a:spcPts val="800"/>
              </a:lnSpc>
              <a:spcBef>
                <a:spcPts val="600"/>
              </a:spcBef>
              <a:buClr>
                <a:srgbClr val="FFDF1C"/>
              </a:buClr>
              <a:buSzPts val="1800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  por 15 minutos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Cambiar el aceite y el filtro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Instalar BG MOA</a:t>
            </a:r>
            <a:r>
              <a:rPr lang="es-PE" sz="1400" baseline="30000" dirty="0">
                <a:solidFill>
                  <a:schemeClr val="bg1"/>
                </a:solidFill>
                <a:latin typeface="+mn-lt"/>
              </a:rPr>
              <a:t>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41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4" y="585988"/>
            <a:ext cx="3510011" cy="66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BENEFICIOS PARA EL CLIENTE</a:t>
            </a: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>
                <a:solidFill>
                  <a:srgbClr val="FFFFFF"/>
                </a:solidFill>
              </a:rPr>
              <a:t>36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5" name="Picture 4" descr="Man wearing glasses in office">
            <a:extLst>
              <a:ext uri="{FF2B5EF4-FFF2-40B4-BE49-F238E27FC236}">
                <a16:creationId xmlns:a16="http://schemas.microsoft.com/office/drawing/2014/main" id="{762FB95E-32B0-8872-579E-4F10199E3E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36" r="20736"/>
          <a:stretch/>
        </p:blipFill>
        <p:spPr>
          <a:xfrm>
            <a:off x="4572000" y="-49"/>
            <a:ext cx="4515652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01F30B-6FA9-C30A-A317-A8360A3D1D2F}"/>
              </a:ext>
            </a:extLst>
          </p:cNvPr>
          <p:cNvSpPr txBox="1"/>
          <p:nvPr/>
        </p:nvSpPr>
        <p:spPr>
          <a:xfrm>
            <a:off x="902175" y="1628017"/>
            <a:ext cx="3657948" cy="244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</a:rPr>
              <a:t>  </a:t>
            </a:r>
            <a:r>
              <a:rPr lang="es-PE" dirty="0">
                <a:solidFill>
                  <a:schemeClr val="bg1"/>
                </a:solidFill>
                <a:latin typeface="+mn-lt"/>
              </a:rPr>
              <a:t>Restaura la potencia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</a:t>
            </a:r>
            <a:r>
              <a:rPr lang="es-PE" dirty="0">
                <a:solidFill>
                  <a:schemeClr val="bg1"/>
                </a:solidFill>
              </a:rPr>
              <a:t>Restaura el rendimiento de gasolina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Reducción de las emisiones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Menor consumo de aceite</a:t>
            </a: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Mayor vida útil de los componentes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</a:t>
            </a:r>
            <a:r>
              <a:rPr lang="es-PE" dirty="0">
                <a:solidFill>
                  <a:schemeClr val="bg1"/>
                </a:solidFill>
              </a:rPr>
              <a:t>Puede cualificar para el Plan de </a:t>
            </a:r>
          </a:p>
          <a:p>
            <a:pPr>
              <a:lnSpc>
                <a:spcPts val="800"/>
              </a:lnSpc>
              <a:spcBef>
                <a:spcPts val="600"/>
              </a:spcBef>
              <a:buClr>
                <a:srgbClr val="FFDF1C"/>
              </a:buClr>
              <a:buSzPts val="1800"/>
            </a:pPr>
            <a:r>
              <a:rPr lang="es-PE" dirty="0">
                <a:solidFill>
                  <a:schemeClr val="bg1"/>
                </a:solidFill>
              </a:rPr>
              <a:t>    Protección</a:t>
            </a:r>
            <a:r>
              <a:rPr lang="es-ES" dirty="0">
                <a:solidFill>
                  <a:schemeClr val="bg1"/>
                </a:solidFill>
              </a:rPr>
              <a:t> BG</a:t>
            </a:r>
            <a:endParaRPr lang="es-PE" sz="1200" baseline="30000" dirty="0">
              <a:solidFill>
                <a:schemeClr val="bg1"/>
              </a:solidFill>
            </a:endParaRPr>
          </a:p>
          <a:p>
            <a:pPr rtl="0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endParaRPr lang="es-PE" sz="1200" baseline="300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67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2" name="Google Shape;121;p21">
            <a:extLst>
              <a:ext uri="{FF2B5EF4-FFF2-40B4-BE49-F238E27FC236}">
                <a16:creationId xmlns:a16="http://schemas.microsoft.com/office/drawing/2014/main" id="{DED5C824-FF4A-F772-F52D-02A661A2C4C8}"/>
              </a:ext>
            </a:extLst>
          </p:cNvPr>
          <p:cNvSpPr txBox="1">
            <a:spLocks/>
          </p:cNvSpPr>
          <p:nvPr/>
        </p:nvSpPr>
        <p:spPr>
          <a:xfrm>
            <a:off x="-193739" y="574941"/>
            <a:ext cx="9136268" cy="19593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6600" dirty="0">
                <a:solidFill>
                  <a:srgbClr val="FFFFFF"/>
                </a:solidFill>
              </a:rPr>
              <a:t>CUANDO SE RECOMIENDA</a:t>
            </a:r>
          </a:p>
        </p:txBody>
      </p:sp>
      <p:sp>
        <p:nvSpPr>
          <p:cNvPr id="3" name="Google Shape;122;p21">
            <a:extLst>
              <a:ext uri="{FF2B5EF4-FFF2-40B4-BE49-F238E27FC236}">
                <a16:creationId xmlns:a16="http://schemas.microsoft.com/office/drawing/2014/main" id="{9CF85C87-4094-C76B-3135-D351305D2C56}"/>
              </a:ext>
            </a:extLst>
          </p:cNvPr>
          <p:cNvSpPr txBox="1">
            <a:spLocks/>
          </p:cNvSpPr>
          <p:nvPr/>
        </p:nvSpPr>
        <p:spPr>
          <a:xfrm>
            <a:off x="425397" y="2770419"/>
            <a:ext cx="4619569" cy="1575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s-PE" sz="1600" dirty="0">
                <a:solidFill>
                  <a:srgbClr val="141412"/>
                </a:solidFill>
                <a:latin typeface="+mj-lt"/>
              </a:rPr>
              <a:t>Es mejor recomendar este servicio en función del tiempo, el kilometraje, el historial y el estado del vehículo del cliente.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822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844425" y="560175"/>
            <a:ext cx="6327474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3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CUANDO RECOMENDAR</a:t>
            </a: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844425" y="1228395"/>
            <a:ext cx="2536728" cy="3820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P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Servicio de gasolina BG </a:t>
            </a:r>
            <a:r>
              <a:rPr lang="es-PE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Platinum</a:t>
            </a:r>
            <a:r>
              <a:rPr lang="es-PE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®</a:t>
            </a:r>
            <a:r>
              <a:rPr lang="es-P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 </a:t>
            </a:r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2"/>
          </p:nvPr>
        </p:nvSpPr>
        <p:spPr>
          <a:xfrm>
            <a:off x="4383077" y="1228395"/>
            <a:ext cx="3421520" cy="4706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buNone/>
            </a:pPr>
            <a:r>
              <a:rPr lang="es-PE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Servicio BG Plus para el Motor</a:t>
            </a:r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38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F3112D-64B0-E614-1241-57034AEA4A45}"/>
              </a:ext>
            </a:extLst>
          </p:cNvPr>
          <p:cNvSpPr txBox="1"/>
          <p:nvPr/>
        </p:nvSpPr>
        <p:spPr>
          <a:xfrm>
            <a:off x="844425" y="2085795"/>
            <a:ext cx="24190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buClr>
                <a:schemeClr val="dk1"/>
              </a:buClr>
              <a:buSzPts val="1100"/>
              <a:buNone/>
            </a:pPr>
            <a:r>
              <a:rPr lang="es-PE" sz="1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CADA 15,000 MILLAS (25,000 KILÓMETROS)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CB32F-DFCF-E37A-86AC-A5E7322055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41294" y="2640225"/>
            <a:ext cx="1673225" cy="1943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06F0D1-1C17-49CA-AAE3-C67E17B944BA}"/>
              </a:ext>
            </a:extLst>
          </p:cNvPr>
          <p:cNvSpPr txBox="1"/>
          <p:nvPr/>
        </p:nvSpPr>
        <p:spPr>
          <a:xfrm>
            <a:off x="4365856" y="2085795"/>
            <a:ext cx="2419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buClr>
                <a:schemeClr val="dk1"/>
              </a:buClr>
              <a:buSzPts val="1100"/>
              <a:buNone/>
            </a:pPr>
            <a:r>
              <a:rPr lang="es-PE" sz="1800" dirty="0">
                <a:solidFill>
                  <a:srgbClr val="000000"/>
                </a:solidFill>
                <a:latin typeface="+mj-lt"/>
              </a:rPr>
              <a:t>EN CADA CAMBIO DE ACEITE </a:t>
            </a:r>
          </a:p>
        </p:txBody>
      </p:sp>
      <p:pic>
        <p:nvPicPr>
          <p:cNvPr id="8" name="Picture 7" descr="A close up of a can&#10;&#10;Description automatically generated with low confidence">
            <a:extLst>
              <a:ext uri="{FF2B5EF4-FFF2-40B4-BE49-F238E27FC236}">
                <a16:creationId xmlns:a16="http://schemas.microsoft.com/office/drawing/2014/main" id="{7C5265E6-AE91-12EE-696D-93C88FB39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231" y="3082150"/>
            <a:ext cx="646144" cy="1226016"/>
          </a:xfrm>
          <a:prstGeom prst="rect">
            <a:avLst/>
          </a:prstGeom>
        </p:spPr>
      </p:pic>
      <p:pic>
        <p:nvPicPr>
          <p:cNvPr id="10" name="Picture 9" descr="A picture containing text, cup, container, can&#10;&#10;Description automatically generated">
            <a:extLst>
              <a:ext uri="{FF2B5EF4-FFF2-40B4-BE49-F238E27FC236}">
                <a16:creationId xmlns:a16="http://schemas.microsoft.com/office/drawing/2014/main" id="{D4CF9C68-C01F-8C93-C26D-CF32A8E37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930" y="3081729"/>
            <a:ext cx="648876" cy="1226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481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  <p:bldP spid="86" grpId="0" build="p"/>
      <p:bldP spid="3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pic>
        <p:nvPicPr>
          <p:cNvPr id="4" name="Picture 3" descr="A yellow shield with black text&#10;&#10;Description automatically generated">
            <a:extLst>
              <a:ext uri="{FF2B5EF4-FFF2-40B4-BE49-F238E27FC236}">
                <a16:creationId xmlns:a16="http://schemas.microsoft.com/office/drawing/2014/main" id="{83DF3B0E-4F91-9F8E-231F-0D8854FF3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89" y="550356"/>
            <a:ext cx="5094475" cy="388673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844425" y="591077"/>
            <a:ext cx="700953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 dirty="0">
                <a:solidFill>
                  <a:schemeClr val="tx1"/>
                </a:solidFill>
              </a:rPr>
              <a:t>TIPOS DE SISTEMAS DE INYECCIÓN</a:t>
            </a:r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1"/>
          </p:nvPr>
        </p:nvSpPr>
        <p:spPr>
          <a:xfrm>
            <a:off x="844425" y="1610450"/>
            <a:ext cx="2257200" cy="31394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Inyección de Puerto</a:t>
            </a:r>
          </a:p>
        </p:txBody>
      </p:sp>
      <p:sp>
        <p:nvSpPr>
          <p:cNvPr id="146" name="Google Shape;146;p23"/>
          <p:cNvSpPr txBox="1">
            <a:spLocks noGrp="1"/>
          </p:cNvSpPr>
          <p:nvPr>
            <p:ph type="body" idx="2"/>
          </p:nvPr>
        </p:nvSpPr>
        <p:spPr>
          <a:xfrm>
            <a:off x="3313878" y="1610450"/>
            <a:ext cx="2095249" cy="31394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Inyección Directa</a:t>
            </a:r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3"/>
          </p:nvPr>
        </p:nvSpPr>
        <p:spPr>
          <a:xfrm>
            <a:off x="5767959" y="1610450"/>
            <a:ext cx="2257200" cy="31394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Inyección Doble</a:t>
            </a:r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5C1B08D-B0BF-B7AF-27C4-955FC544CB91}"/>
                  </a:ext>
                </a:extLst>
              </p14:cNvPr>
              <p14:cNvContentPartPr/>
              <p14:nvPr/>
            </p14:nvContentPartPr>
            <p14:xfrm>
              <a:off x="7853955" y="5015277"/>
              <a:ext cx="9525" cy="9525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5C1B08D-B0BF-B7AF-27C4-955FC544CB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77705" y="4539027"/>
                <a:ext cx="952500" cy="9525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F4308EF-1EB4-CCE1-001D-9C5F663CB6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20645" y="2195871"/>
            <a:ext cx="1605795" cy="1483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DD4D72-75A6-7965-D144-7CD583DDA9F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263626" y="2195871"/>
            <a:ext cx="1605794" cy="1483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601A9D-B7A6-4E0A-4A6B-D7FF423C6F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9101" y="2195871"/>
            <a:ext cx="1602644" cy="14831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build="p"/>
      <p:bldP spid="146" grpId="0" build="p"/>
      <p:bldP spid="14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844425" y="550209"/>
            <a:ext cx="7540818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300" dirty="0"/>
              <a:t>SERVICIO DEL SISTEMA DE COMBUSTIBLE BG PLATINUM</a:t>
            </a:r>
            <a:r>
              <a:rPr lang="es-PE" sz="2800" baseline="30000" dirty="0"/>
              <a:t>®</a:t>
            </a:r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756874" y="2000774"/>
            <a:ext cx="2945696" cy="29045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ts val="112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s-PE" sz="1600" dirty="0">
                <a:solidFill>
                  <a:schemeClr val="tx1"/>
                </a:solidFill>
              </a:rPr>
              <a:t>PLAN 1</a:t>
            </a:r>
          </a:p>
          <a:p>
            <a:pPr marL="114300" lvl="0" indent="0" algn="l" rtl="0"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s-PE" sz="1600" dirty="0">
                <a:latin typeface="+mn-lt"/>
              </a:rPr>
              <a:t>Hasta US $4,000 de cobertura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800" dirty="0">
              <a:solidFill>
                <a:schemeClr val="accent6"/>
              </a:solidFill>
            </a:endParaRPr>
          </a:p>
          <a:p>
            <a:pPr marL="114300" lvl="0" indent="0" algn="l" rtl="0">
              <a:lnSpc>
                <a:spcPts val="112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s-PE" sz="1600" dirty="0">
                <a:solidFill>
                  <a:schemeClr val="tx1"/>
                </a:solidFill>
              </a:rPr>
              <a:t>PLAN 2</a:t>
            </a:r>
          </a:p>
          <a:p>
            <a:pPr marL="114300" lvl="0" indent="0" algn="l" rtl="0"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s-PE" sz="1600" dirty="0">
                <a:latin typeface="+mn-lt"/>
              </a:rPr>
              <a:t>Hasta US $2,000 de cobertura</a:t>
            </a:r>
          </a:p>
          <a:p>
            <a:pPr marL="114300" lvl="0" indent="0" algn="l" rtl="0">
              <a:lnSpc>
                <a:spcPts val="152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lang="en-US" sz="1600" dirty="0"/>
          </a:p>
        </p:txBody>
      </p:sp>
      <p:sp>
        <p:nvSpPr>
          <p:cNvPr id="116" name="Google Shape;116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40</a:t>
            </a:fld>
            <a:endParaRPr/>
          </a:p>
        </p:txBody>
      </p:sp>
      <p:sp>
        <p:nvSpPr>
          <p:cNvPr id="5" name="Google Shape;85;p16">
            <a:extLst>
              <a:ext uri="{FF2B5EF4-FFF2-40B4-BE49-F238E27FC236}">
                <a16:creationId xmlns:a16="http://schemas.microsoft.com/office/drawing/2014/main" id="{7DE7D0ED-D513-8764-E7B6-4D613CA2472B}"/>
              </a:ext>
            </a:extLst>
          </p:cNvPr>
          <p:cNvSpPr txBox="1">
            <a:spLocks/>
          </p:cNvSpPr>
          <p:nvPr/>
        </p:nvSpPr>
        <p:spPr>
          <a:xfrm>
            <a:off x="844425" y="1466372"/>
            <a:ext cx="5092736" cy="639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>
              <a:spcBef>
                <a:spcPts val="600"/>
              </a:spcBef>
            </a:pPr>
            <a:r>
              <a:rPr lang="es-PE" sz="2400" dirty="0">
                <a:solidFill>
                  <a:schemeClr val="bg1">
                    <a:lumMod val="50000"/>
                  </a:schemeClr>
                </a:solidFill>
              </a:rPr>
              <a:t>COBERTURA</a:t>
            </a:r>
          </a:p>
        </p:txBody>
      </p: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6910FB30-6BAB-9F5B-3FF1-37C55F97664D}"/>
              </a:ext>
            </a:extLst>
          </p:cNvPr>
          <p:cNvSpPr txBox="1">
            <a:spLocks/>
          </p:cNvSpPr>
          <p:nvPr/>
        </p:nvSpPr>
        <p:spPr>
          <a:xfrm>
            <a:off x="3570048" y="1796120"/>
            <a:ext cx="4842431" cy="29045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rtl="0">
              <a:lnSpc>
                <a:spcPts val="1520"/>
              </a:lnSpc>
              <a:buFont typeface="Arial" panose="020B0604020202020204" pitchFamily="34" charset="0"/>
              <a:buNone/>
            </a:pPr>
            <a:r>
              <a:rPr lang="es-PE" sz="1600" dirty="0">
                <a:solidFill>
                  <a:schemeClr val="tx1"/>
                </a:solidFill>
              </a:rPr>
              <a:t>PARA MANTENER LA COBERTURA</a:t>
            </a:r>
          </a:p>
          <a:p>
            <a:pPr marL="114300" indent="0" rtl="0">
              <a:lnSpc>
                <a:spcPts val="1520"/>
              </a:lnSpc>
              <a:buFont typeface="Arial" panose="020B0604020202020204" pitchFamily="34" charset="0"/>
              <a:buNone/>
            </a:pPr>
            <a:r>
              <a:rPr lang="es-PE" dirty="0">
                <a:latin typeface="+mn-lt"/>
              </a:rPr>
              <a:t>Vuelva a solicitar una revisión del sistema de combustible BG </a:t>
            </a:r>
            <a:r>
              <a:rPr lang="es-PE" dirty="0" err="1">
                <a:latin typeface="+mn-lt"/>
              </a:rPr>
              <a:t>Platinum</a:t>
            </a:r>
            <a:r>
              <a:rPr lang="es-PE" baseline="30000" dirty="0">
                <a:latin typeface="+mn-lt"/>
              </a:rPr>
              <a:t>®</a:t>
            </a:r>
            <a:r>
              <a:rPr lang="es-PE" dirty="0">
                <a:latin typeface="+mn-lt"/>
              </a:rPr>
              <a:t> en un plazo de 15,000 millas (25,000 km) desde la revisión anterior.</a:t>
            </a:r>
          </a:p>
          <a:p>
            <a:pPr marL="114300" indent="0">
              <a:lnSpc>
                <a:spcPts val="1620"/>
              </a:lnSpc>
              <a:buFont typeface="Arial" panose="020B0604020202020204" pitchFamily="34" charset="0"/>
              <a:buNone/>
            </a:pPr>
            <a:endParaRPr lang="en-US" sz="1600" dirty="0">
              <a:solidFill>
                <a:schemeClr val="accent6"/>
              </a:solidFill>
            </a:endParaRPr>
          </a:p>
          <a:p>
            <a:pPr marL="114300" indent="0" rtl="0">
              <a:lnSpc>
                <a:spcPts val="1620"/>
              </a:lnSpc>
              <a:buFont typeface="Arial" panose="020B0604020202020204" pitchFamily="34" charset="0"/>
              <a:buNone/>
            </a:pPr>
            <a:r>
              <a:rPr lang="es-PE" sz="1600" dirty="0">
                <a:solidFill>
                  <a:schemeClr val="tx1"/>
                </a:solidFill>
              </a:rPr>
              <a:t>MILLAJE MÁXIMO PARA ENTRAR EN LOS PLANES:</a:t>
            </a:r>
          </a:p>
          <a:p>
            <a:pPr marL="114300" indent="0" rtl="0">
              <a:lnSpc>
                <a:spcPts val="1620"/>
              </a:lnSpc>
              <a:buFont typeface="Arial" panose="020B0604020202020204" pitchFamily="34" charset="0"/>
              <a:buNone/>
            </a:pPr>
            <a:r>
              <a:rPr lang="es-PE" dirty="0">
                <a:latin typeface="+mn-lt"/>
              </a:rPr>
              <a:t>Plan 1: 0–40,000 millas (0–65,000 km)</a:t>
            </a:r>
          </a:p>
          <a:p>
            <a:pPr marL="114300" indent="0" rtl="0">
              <a:lnSpc>
                <a:spcPts val="960"/>
              </a:lnSpc>
              <a:buFont typeface="Arial" panose="020B0604020202020204" pitchFamily="34" charset="0"/>
              <a:buNone/>
            </a:pPr>
            <a:r>
              <a:rPr lang="es-PE" dirty="0">
                <a:latin typeface="+mn-lt"/>
              </a:rPr>
              <a:t>Plan 2: 40,001–62,000 millas (65,001–100,000 km)</a:t>
            </a:r>
          </a:p>
          <a:p>
            <a:pPr marL="114300" indent="0">
              <a:lnSpc>
                <a:spcPts val="1520"/>
              </a:lnSpc>
              <a:buFont typeface="Arial" panose="020B0604020202020204" pitchFamily="34" charset="0"/>
              <a:buNone/>
            </a:pPr>
            <a:endParaRPr lang="en-US" sz="1600" dirty="0"/>
          </a:p>
        </p:txBody>
      </p:sp>
      <p:pic>
        <p:nvPicPr>
          <p:cNvPr id="6" name="Picture 5" descr="A yellow shield with black text&#10;&#10;Description automatically generated">
            <a:extLst>
              <a:ext uri="{FF2B5EF4-FFF2-40B4-BE49-F238E27FC236}">
                <a16:creationId xmlns:a16="http://schemas.microsoft.com/office/drawing/2014/main" id="{79E05F52-0771-DB77-4E98-457834792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399" y="3781257"/>
            <a:ext cx="1205062" cy="919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8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844424" y="550209"/>
            <a:ext cx="7258715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300"/>
              <a:t>SERVICIO DEL SISTEMA DE COMBUSTIBLE BG PLATINUM</a:t>
            </a:r>
            <a:r>
              <a:rPr lang="es-PE" sz="2800" baseline="30000"/>
              <a:t>®</a:t>
            </a:r>
          </a:p>
        </p:txBody>
      </p:sp>
      <p:sp>
        <p:nvSpPr>
          <p:cNvPr id="116" name="Google Shape;116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41</a:t>
            </a:fld>
            <a:endParaRPr/>
          </a:p>
        </p:txBody>
      </p:sp>
      <p:sp>
        <p:nvSpPr>
          <p:cNvPr id="5" name="Google Shape;85;p16">
            <a:extLst>
              <a:ext uri="{FF2B5EF4-FFF2-40B4-BE49-F238E27FC236}">
                <a16:creationId xmlns:a16="http://schemas.microsoft.com/office/drawing/2014/main" id="{7DE7D0ED-D513-8764-E7B6-4D613CA2472B}"/>
              </a:ext>
            </a:extLst>
          </p:cNvPr>
          <p:cNvSpPr txBox="1">
            <a:spLocks/>
          </p:cNvSpPr>
          <p:nvPr/>
        </p:nvSpPr>
        <p:spPr>
          <a:xfrm>
            <a:off x="844425" y="1456908"/>
            <a:ext cx="5092736" cy="639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>
              <a:spcBef>
                <a:spcPts val="600"/>
              </a:spcBef>
            </a:pPr>
            <a:r>
              <a:rPr lang="es-PE" sz="2400" dirty="0">
                <a:solidFill>
                  <a:schemeClr val="bg1">
                    <a:lumMod val="50000"/>
                  </a:schemeClr>
                </a:solidFill>
              </a:rPr>
              <a:t>QUÉ ESTÁ CUBIERTO</a:t>
            </a:r>
            <a:r>
              <a:rPr lang="es-PE" sz="2000" baseline="30000" dirty="0">
                <a:solidFill>
                  <a:schemeClr val="tx1"/>
                </a:solidFill>
                <a:latin typeface="+mn-lt"/>
              </a:rPr>
              <a:t>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1D8C5-AB0B-E150-67C1-49E49BFF70A5}"/>
              </a:ext>
            </a:extLst>
          </p:cNvPr>
          <p:cNvSpPr txBox="1"/>
          <p:nvPr/>
        </p:nvSpPr>
        <p:spPr>
          <a:xfrm>
            <a:off x="902175" y="1880257"/>
            <a:ext cx="5545922" cy="175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bg1"/>
                </a:solidFill>
                <a:latin typeface="+mn-lt"/>
              </a:rPr>
              <a:t>  </a:t>
            </a:r>
            <a:r>
              <a:rPr lang="es-PE" dirty="0">
                <a:solidFill>
                  <a:schemeClr val="tx1"/>
                </a:solidFill>
                <a:latin typeface="+mn-lt"/>
              </a:rPr>
              <a:t>Sensores de oxígeno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+mn-lt"/>
              </a:rPr>
              <a:t>  PCV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+mn-lt"/>
              </a:rPr>
              <a:t>  Inyectores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+mn-lt"/>
              </a:rPr>
              <a:t>  Válvulas de admisión (solo averías relacionadas con depósitos)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+mn-lt"/>
              </a:rPr>
              <a:t>  Cuerpo del acelerador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</a:pPr>
            <a:r>
              <a:rPr lang="es-PE" sz="1000" dirty="0">
                <a:solidFill>
                  <a:schemeClr val="tx1"/>
                </a:solidFill>
                <a:latin typeface="+mn-lt"/>
              </a:rPr>
              <a:t>* Consultar el certificado BG PP para más detalles y exclusiones</a:t>
            </a:r>
          </a:p>
        </p:txBody>
      </p:sp>
      <p:pic>
        <p:nvPicPr>
          <p:cNvPr id="4" name="Picture 3" descr="A yellow shield with black text&#10;&#10;Description automatically generated">
            <a:extLst>
              <a:ext uri="{FF2B5EF4-FFF2-40B4-BE49-F238E27FC236}">
                <a16:creationId xmlns:a16="http://schemas.microsoft.com/office/drawing/2014/main" id="{3E36A486-F807-4DE0-02F4-4AFB68E1F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24" y="3721296"/>
            <a:ext cx="1205062" cy="919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10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844425" y="550209"/>
            <a:ext cx="7540818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300" dirty="0"/>
              <a:t>SERVICIO DE MOTOR PLUS BG</a:t>
            </a:r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756874" y="1843117"/>
            <a:ext cx="3080608" cy="29045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ts val="112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s-PE" sz="1600" dirty="0">
                <a:solidFill>
                  <a:schemeClr val="tx1"/>
                </a:solidFill>
              </a:rPr>
              <a:t>PLAN 1</a:t>
            </a:r>
          </a:p>
          <a:p>
            <a:pPr marL="114300" lvl="0" indent="0" algn="l" rtl="0">
              <a:lnSpc>
                <a:spcPts val="112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s-PE" sz="1600" dirty="0">
                <a:latin typeface="+mn-lt"/>
              </a:rPr>
              <a:t>Hasta US $4,000 de cobertura</a:t>
            </a:r>
          </a:p>
          <a:p>
            <a:pPr marL="114300" lvl="0" indent="0" algn="l" rtl="0">
              <a:lnSpc>
                <a:spcPts val="162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lang="en-US" sz="1600" dirty="0">
              <a:solidFill>
                <a:schemeClr val="accent6"/>
              </a:solidFill>
            </a:endParaRPr>
          </a:p>
          <a:p>
            <a:pPr marL="114300" lvl="0" indent="0" algn="l" rtl="0">
              <a:lnSpc>
                <a:spcPts val="112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s-PE" sz="1600" dirty="0">
                <a:solidFill>
                  <a:schemeClr val="tx1"/>
                </a:solidFill>
              </a:rPr>
              <a:t>PLAN 2</a:t>
            </a:r>
          </a:p>
          <a:p>
            <a:pPr marL="114300" lvl="0" indent="0" algn="l" rtl="0">
              <a:lnSpc>
                <a:spcPts val="112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s-PE" sz="1600" dirty="0">
                <a:latin typeface="+mn-lt"/>
              </a:rPr>
              <a:t>Hasta US $2,000 de cobertura</a:t>
            </a:r>
          </a:p>
          <a:p>
            <a:pPr marL="114300" lvl="0" indent="0" algn="l" rtl="0">
              <a:lnSpc>
                <a:spcPts val="152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lang="en-US" sz="1600" dirty="0"/>
          </a:p>
        </p:txBody>
      </p:sp>
      <p:sp>
        <p:nvSpPr>
          <p:cNvPr id="116" name="Google Shape;116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42</a:t>
            </a:fld>
            <a:endParaRPr/>
          </a:p>
        </p:txBody>
      </p:sp>
      <p:sp>
        <p:nvSpPr>
          <p:cNvPr id="5" name="Google Shape;85;p16">
            <a:extLst>
              <a:ext uri="{FF2B5EF4-FFF2-40B4-BE49-F238E27FC236}">
                <a16:creationId xmlns:a16="http://schemas.microsoft.com/office/drawing/2014/main" id="{7DE7D0ED-D513-8764-E7B6-4D613CA2472B}"/>
              </a:ext>
            </a:extLst>
          </p:cNvPr>
          <p:cNvSpPr txBox="1">
            <a:spLocks/>
          </p:cNvSpPr>
          <p:nvPr/>
        </p:nvSpPr>
        <p:spPr>
          <a:xfrm>
            <a:off x="844425" y="1204666"/>
            <a:ext cx="5092736" cy="639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>
              <a:spcBef>
                <a:spcPts val="600"/>
              </a:spcBef>
            </a:pPr>
            <a:r>
              <a:rPr lang="es-PE" sz="2400">
                <a:solidFill>
                  <a:schemeClr val="bg1">
                    <a:lumMod val="50000"/>
                  </a:schemeClr>
                </a:solidFill>
              </a:rPr>
              <a:t>COBERTURA</a:t>
            </a:r>
          </a:p>
        </p:txBody>
      </p: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6910FB30-6BAB-9F5B-3FF1-37C55F97664D}"/>
              </a:ext>
            </a:extLst>
          </p:cNvPr>
          <p:cNvSpPr txBox="1">
            <a:spLocks/>
          </p:cNvSpPr>
          <p:nvPr/>
        </p:nvSpPr>
        <p:spPr>
          <a:xfrm>
            <a:off x="3683557" y="1796120"/>
            <a:ext cx="4754147" cy="29045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▸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rtl="0">
              <a:lnSpc>
                <a:spcPts val="1520"/>
              </a:lnSpc>
              <a:buFont typeface="Arial" panose="020B0604020202020204" pitchFamily="34" charset="0"/>
              <a:buNone/>
            </a:pPr>
            <a:r>
              <a:rPr lang="es-PE" sz="1600" dirty="0">
                <a:solidFill>
                  <a:schemeClr val="tx1"/>
                </a:solidFill>
              </a:rPr>
              <a:t>PARA MANTENER LA COBERTURA</a:t>
            </a:r>
          </a:p>
          <a:p>
            <a:pPr marL="114300" indent="0" rtl="0">
              <a:lnSpc>
                <a:spcPts val="1520"/>
              </a:lnSpc>
              <a:buFont typeface="Arial" panose="020B0604020202020204" pitchFamily="34" charset="0"/>
              <a:buNone/>
            </a:pPr>
            <a:r>
              <a:rPr lang="es-PE" dirty="0">
                <a:latin typeface="+mn-lt"/>
              </a:rPr>
              <a:t>Realizar una revisión del motor en el intervalo de servicio sugerido.</a:t>
            </a:r>
          </a:p>
          <a:p>
            <a:pPr marL="114300" indent="0">
              <a:lnSpc>
                <a:spcPts val="1620"/>
              </a:lnSpc>
              <a:buFont typeface="Arial" panose="020B0604020202020204" pitchFamily="34" charset="0"/>
              <a:buNone/>
            </a:pPr>
            <a:endParaRPr lang="en-US" sz="1600" dirty="0">
              <a:solidFill>
                <a:schemeClr val="accent6"/>
              </a:solidFill>
            </a:endParaRPr>
          </a:p>
          <a:p>
            <a:pPr marL="114300" indent="0" rtl="0">
              <a:lnSpc>
                <a:spcPts val="1620"/>
              </a:lnSpc>
              <a:buFont typeface="Arial" panose="020B0604020202020204" pitchFamily="34" charset="0"/>
              <a:buNone/>
            </a:pPr>
            <a:r>
              <a:rPr lang="es-PE" sz="1600" dirty="0">
                <a:solidFill>
                  <a:schemeClr val="tx1"/>
                </a:solidFill>
              </a:rPr>
              <a:t>MILLAJE MÁXIMO PARA ENTRAR EN LOS PLANES:</a:t>
            </a:r>
          </a:p>
          <a:p>
            <a:pPr marL="114300" indent="0" rtl="0">
              <a:lnSpc>
                <a:spcPts val="1620"/>
              </a:lnSpc>
              <a:buFont typeface="Arial" panose="020B0604020202020204" pitchFamily="34" charset="0"/>
              <a:buNone/>
            </a:pPr>
            <a:r>
              <a:rPr lang="es-PE" dirty="0">
                <a:latin typeface="+mn-lt"/>
              </a:rPr>
              <a:t>Plan 1: 0–40,000 millas (0–65,000 km)</a:t>
            </a:r>
          </a:p>
          <a:p>
            <a:pPr marL="114300" indent="0" rtl="0">
              <a:lnSpc>
                <a:spcPts val="960"/>
              </a:lnSpc>
              <a:buFont typeface="Arial" panose="020B0604020202020204" pitchFamily="34" charset="0"/>
              <a:buNone/>
            </a:pPr>
            <a:r>
              <a:rPr lang="es-PE" dirty="0">
                <a:latin typeface="+mn-lt"/>
              </a:rPr>
              <a:t>Plan 2: 40,001–62,000 millas (65,001–100,000 km)</a:t>
            </a:r>
          </a:p>
          <a:p>
            <a:pPr marL="114300" indent="0">
              <a:lnSpc>
                <a:spcPts val="1520"/>
              </a:lnSpc>
              <a:buFont typeface="Arial" panose="020B0604020202020204" pitchFamily="34" charset="0"/>
              <a:buNone/>
            </a:pPr>
            <a:endParaRPr lang="en-US" sz="1600" dirty="0"/>
          </a:p>
        </p:txBody>
      </p:sp>
      <p:pic>
        <p:nvPicPr>
          <p:cNvPr id="4" name="Picture 3" descr="A yellow shield with black text&#10;&#10;Description automatically generated">
            <a:extLst>
              <a:ext uri="{FF2B5EF4-FFF2-40B4-BE49-F238E27FC236}">
                <a16:creationId xmlns:a16="http://schemas.microsoft.com/office/drawing/2014/main" id="{A9C87A53-F3EE-B41D-641E-00F5AD775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25" y="3721296"/>
            <a:ext cx="1205062" cy="919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098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844424" y="550209"/>
            <a:ext cx="6934281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 dirty="0"/>
              <a:t>SERVICIO DE MOTOR PLUS BG</a:t>
            </a:r>
          </a:p>
        </p:txBody>
      </p:sp>
      <p:sp>
        <p:nvSpPr>
          <p:cNvPr id="116" name="Google Shape;116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43</a:t>
            </a:fld>
            <a:endParaRPr/>
          </a:p>
        </p:txBody>
      </p:sp>
      <p:sp>
        <p:nvSpPr>
          <p:cNvPr id="5" name="Google Shape;85;p16">
            <a:extLst>
              <a:ext uri="{FF2B5EF4-FFF2-40B4-BE49-F238E27FC236}">
                <a16:creationId xmlns:a16="http://schemas.microsoft.com/office/drawing/2014/main" id="{7DE7D0ED-D513-8764-E7B6-4D613CA2472B}"/>
              </a:ext>
            </a:extLst>
          </p:cNvPr>
          <p:cNvSpPr txBox="1">
            <a:spLocks/>
          </p:cNvSpPr>
          <p:nvPr/>
        </p:nvSpPr>
        <p:spPr>
          <a:xfrm>
            <a:off x="844425" y="1204668"/>
            <a:ext cx="5092736" cy="639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>
              <a:spcBef>
                <a:spcPts val="600"/>
              </a:spcBef>
            </a:pPr>
            <a:r>
              <a:rPr lang="es-PE" sz="2400">
                <a:solidFill>
                  <a:schemeClr val="bg1">
                    <a:lumMod val="50000"/>
                  </a:schemeClr>
                </a:solidFill>
              </a:rPr>
              <a:t>QUÉ ESTÁ CUBIERTO</a:t>
            </a:r>
            <a:r>
              <a:rPr lang="es-PE" sz="2000" baseline="30000">
                <a:solidFill>
                  <a:schemeClr val="tx1"/>
                </a:solidFill>
                <a:latin typeface="+mn-lt"/>
              </a:rPr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7A662-E197-02E3-3E08-E5D97D30DF6D}"/>
              </a:ext>
            </a:extLst>
          </p:cNvPr>
          <p:cNvSpPr txBox="1"/>
          <p:nvPr/>
        </p:nvSpPr>
        <p:spPr>
          <a:xfrm>
            <a:off x="772250" y="1628017"/>
            <a:ext cx="2791662" cy="175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dirty="0">
              <a:solidFill>
                <a:schemeClr val="bg1"/>
              </a:solidFill>
            </a:endParaRP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</a:t>
            </a:r>
            <a:r>
              <a:rPr lang="es-ES" dirty="0">
                <a:solidFill>
                  <a:schemeClr val="tx1"/>
                </a:solidFill>
                <a:latin typeface="+mn-lt"/>
              </a:rPr>
              <a:t>Pistones y anillos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Pasadores del pistón y cojinetes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Bielas y cojinetes de biela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Árboles de levas y rodamientos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Varillas de empuje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Válvulas de admisión y guías</a:t>
            </a:r>
            <a:r>
              <a:rPr lang="es-ES" dirty="0">
                <a:solidFill>
                  <a:schemeClr val="bg1"/>
                </a:solidFill>
                <a:latin typeface="+mn-lt"/>
              </a:rPr>
              <a:t>®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883EED-FB3C-852A-1A7E-2615D0A5DD26}"/>
              </a:ext>
            </a:extLst>
          </p:cNvPr>
          <p:cNvSpPr txBox="1"/>
          <p:nvPr/>
        </p:nvSpPr>
        <p:spPr>
          <a:xfrm>
            <a:off x="3420242" y="1628017"/>
            <a:ext cx="2747227" cy="175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dirty="0">
              <a:solidFill>
                <a:schemeClr val="bg1"/>
              </a:solidFill>
            </a:endParaRP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</a:t>
            </a:r>
            <a:r>
              <a:rPr lang="es-ES" dirty="0">
                <a:solidFill>
                  <a:schemeClr val="tx1"/>
                </a:solidFill>
                <a:latin typeface="+mn-lt"/>
              </a:rPr>
              <a:t>Cojinetes del turbo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Cigüeñal y rodamientos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Camisas o paredes del cilindro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Elevadores de válvulas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Tensores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Cadenas de tiempo rotas</a:t>
            </a:r>
            <a:r>
              <a:rPr lang="es-ES" dirty="0">
                <a:solidFill>
                  <a:schemeClr val="bg1"/>
                </a:solidFill>
                <a:latin typeface="+mn-lt"/>
              </a:rPr>
              <a:t>®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E39902-6114-1F56-61ED-CA1322FAE8E6}"/>
              </a:ext>
            </a:extLst>
          </p:cNvPr>
          <p:cNvSpPr txBox="1"/>
          <p:nvPr/>
        </p:nvSpPr>
        <p:spPr>
          <a:xfrm>
            <a:off x="5944405" y="1628017"/>
            <a:ext cx="3231123" cy="2049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dirty="0">
              <a:solidFill>
                <a:schemeClr val="bg1"/>
              </a:solidFill>
            </a:endParaRP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</a:t>
            </a:r>
            <a:r>
              <a:rPr lang="es-ES" dirty="0">
                <a:solidFill>
                  <a:schemeClr val="tx1"/>
                </a:solidFill>
                <a:latin typeface="+mn-lt"/>
              </a:rPr>
              <a:t>Guías rotas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Balancines y guías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Bomba de aceite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</a:t>
            </a:r>
            <a:r>
              <a:rPr lang="es-ES" dirty="0" err="1">
                <a:solidFill>
                  <a:schemeClr val="tx1"/>
                </a:solidFill>
                <a:latin typeface="+mn-lt"/>
              </a:rPr>
              <a:t>Engrananes</a:t>
            </a:r>
            <a:r>
              <a:rPr lang="es-ES" dirty="0">
                <a:solidFill>
                  <a:schemeClr val="tx1"/>
                </a:solidFill>
                <a:latin typeface="+mn-lt"/>
              </a:rPr>
              <a:t> o piñones de distribución</a:t>
            </a:r>
          </a:p>
          <a:p>
            <a:pPr rtl="0">
              <a:lnSpc>
                <a:spcPts val="188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</a:rPr>
              <a:t>  Engranaje motriz del distribuidor</a:t>
            </a:r>
          </a:p>
          <a:p>
            <a:pPr marL="107950" indent="-107950" rtl="0">
              <a:buClr>
                <a:srgbClr val="FFDF1C"/>
              </a:buClr>
              <a:buSzPts val="1800"/>
            </a:pPr>
            <a:endParaRPr lang="es-ES" sz="1000" dirty="0">
              <a:solidFill>
                <a:schemeClr val="tx1"/>
              </a:solidFill>
              <a:latin typeface="+mn-lt"/>
            </a:endParaRPr>
          </a:p>
          <a:p>
            <a:pPr marL="107950" indent="-107950" rtl="0">
              <a:buClr>
                <a:srgbClr val="FFDF1C"/>
              </a:buClr>
              <a:buSzPts val="1800"/>
            </a:pPr>
            <a:r>
              <a:rPr lang="es-ES" sz="1000" dirty="0">
                <a:solidFill>
                  <a:schemeClr val="tx1"/>
                </a:solidFill>
                <a:latin typeface="+mn-lt"/>
              </a:rPr>
              <a:t>* Consultar el certificado BG PP para más detalles y exclusiones</a:t>
            </a:r>
            <a:r>
              <a:rPr lang="es-ES" dirty="0">
                <a:solidFill>
                  <a:schemeClr val="bg1"/>
                </a:solidFill>
                <a:latin typeface="+mn-lt"/>
              </a:rPr>
              <a:t>®</a:t>
            </a:r>
          </a:p>
        </p:txBody>
      </p:sp>
      <p:pic>
        <p:nvPicPr>
          <p:cNvPr id="2" name="Picture 1" descr="A yellow shield with black text&#10;&#10;Description automatically generated">
            <a:extLst>
              <a:ext uri="{FF2B5EF4-FFF2-40B4-BE49-F238E27FC236}">
                <a16:creationId xmlns:a16="http://schemas.microsoft.com/office/drawing/2014/main" id="{5FBC4F29-8110-B609-4EAB-251C4E87E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25" y="3721296"/>
            <a:ext cx="1205062" cy="919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3218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ctrTitle" idx="4294967295"/>
          </p:nvPr>
        </p:nvSpPr>
        <p:spPr>
          <a:xfrm>
            <a:off x="59706" y="274719"/>
            <a:ext cx="9136268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QUÉ VENTAJAS HAY PARA TI</a:t>
            </a:r>
            <a:endParaRPr sz="7200" b="0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sp>
        <p:nvSpPr>
          <p:cNvPr id="8" name="Google Shape;122;p21">
            <a:extLst>
              <a:ext uri="{FF2B5EF4-FFF2-40B4-BE49-F238E27FC236}">
                <a16:creationId xmlns:a16="http://schemas.microsoft.com/office/drawing/2014/main" id="{5D8068B5-CBFC-8B3A-C3F0-CFB912F15A83}"/>
              </a:ext>
            </a:extLst>
          </p:cNvPr>
          <p:cNvSpPr txBox="1">
            <a:spLocks/>
          </p:cNvSpPr>
          <p:nvPr/>
        </p:nvSpPr>
        <p:spPr>
          <a:xfrm>
            <a:off x="425397" y="2770419"/>
            <a:ext cx="4664054" cy="1575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>
              <a:spcBef>
                <a:spcPts val="600"/>
              </a:spcBef>
            </a:pPr>
            <a:r>
              <a:rPr lang="es-PE" b="0" i="0" dirty="0">
                <a:solidFill>
                  <a:schemeClr val="tx1"/>
                </a:solidFill>
                <a:effectLst/>
                <a:latin typeface="+mj-lt"/>
              </a:rPr>
              <a:t>Estos servicios tienen muchas ventajas para sus clientes.  Exploremos ahora qué ventajas tienen para ti.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5183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FB2EB0-B8A6-D03C-E988-54E6942FBE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92" r="1692"/>
          <a:stretch/>
        </p:blipFill>
        <p:spPr>
          <a:xfrm>
            <a:off x="801758" y="1730146"/>
            <a:ext cx="1610977" cy="1577260"/>
          </a:xfrm>
          <a:prstGeom prst="rect">
            <a:avLst/>
          </a:prstGeom>
        </p:spPr>
      </p:pic>
      <p:sp>
        <p:nvSpPr>
          <p:cNvPr id="508" name="Google Shape;508;p47"/>
          <p:cNvSpPr txBox="1">
            <a:spLocks noGrp="1"/>
          </p:cNvSpPr>
          <p:nvPr>
            <p:ph type="title"/>
          </p:nvPr>
        </p:nvSpPr>
        <p:spPr>
          <a:xfrm>
            <a:off x="844424" y="601700"/>
            <a:ext cx="6656809" cy="666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QUÉ VENTAJAS HAY PARA TÍ</a:t>
            </a:r>
          </a:p>
        </p:txBody>
      </p:sp>
      <p:sp>
        <p:nvSpPr>
          <p:cNvPr id="509" name="Google Shape;509;p4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45</a:t>
            </a:fld>
            <a:endParaRPr/>
          </a:p>
        </p:txBody>
      </p:sp>
      <p:sp>
        <p:nvSpPr>
          <p:cNvPr id="511" name="Google Shape;511;p47"/>
          <p:cNvSpPr txBox="1"/>
          <p:nvPr/>
        </p:nvSpPr>
        <p:spPr>
          <a:xfrm>
            <a:off x="835941" y="3379000"/>
            <a:ext cx="1489200" cy="389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200">
                <a:solidFill>
                  <a:schemeClr val="dk1"/>
                </a:solidFill>
                <a:latin typeface="Franklin Gothic Medium" panose="020B0603020102020204" pitchFamily="34" charset="0"/>
                <a:ea typeface="Titillium Web"/>
                <a:cs typeface="Titillium Web"/>
                <a:sym typeface="Titillium Web"/>
              </a:rPr>
              <a:t>Asesor de servicio</a:t>
            </a:r>
          </a:p>
        </p:txBody>
      </p:sp>
      <p:sp>
        <p:nvSpPr>
          <p:cNvPr id="6" name="Google Shape;154;p24">
            <a:extLst>
              <a:ext uri="{FF2B5EF4-FFF2-40B4-BE49-F238E27FC236}">
                <a16:creationId xmlns:a16="http://schemas.microsoft.com/office/drawing/2014/main" id="{3EAE5784-6C14-CB83-1CAE-C3573D991F33}"/>
              </a:ext>
            </a:extLst>
          </p:cNvPr>
          <p:cNvSpPr txBox="1">
            <a:spLocks/>
          </p:cNvSpPr>
          <p:nvPr/>
        </p:nvSpPr>
        <p:spPr>
          <a:xfrm>
            <a:off x="2813271" y="1600240"/>
            <a:ext cx="4637511" cy="19264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FFDF1C"/>
              </a:buClr>
            </a:pPr>
            <a:endParaRPr lang="en" dirty="0">
              <a:solidFill>
                <a:schemeClr val="tx1"/>
              </a:solidFill>
              <a:latin typeface="Franklin Gothic Medium"/>
            </a:endParaRPr>
          </a:p>
          <a:p>
            <a:pPr rtl="0">
              <a:lnSpc>
                <a:spcPct val="15000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</a:rPr>
              <a:t>  </a:t>
            </a:r>
            <a:r>
              <a:rPr lang="es-PE" dirty="0">
                <a:solidFill>
                  <a:schemeClr val="tx1"/>
                </a:solidFill>
                <a:latin typeface="+mn-lt"/>
              </a:rPr>
              <a:t>Reducción de órdenes de reparación de una sola línea</a:t>
            </a:r>
          </a:p>
          <a:p>
            <a:pPr lvl="2" rtl="0">
              <a:lnSpc>
                <a:spcPct val="15000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+mn-lt"/>
              </a:rPr>
              <a:t>  Aumento de las horas por órdenes de reparación </a:t>
            </a:r>
          </a:p>
          <a:p>
            <a:pPr rtl="0">
              <a:lnSpc>
                <a:spcPct val="15000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+mn-lt"/>
              </a:rPr>
              <a:t>  Aumento de la satisfacción del cliente</a:t>
            </a:r>
          </a:p>
          <a:p>
            <a:pPr rtl="0">
              <a:lnSpc>
                <a:spcPct val="15000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+mn-lt"/>
              </a:rPr>
              <a:t>  Aumento de tus ingresos  </a:t>
            </a:r>
          </a:p>
          <a:p>
            <a:pPr marL="285750" indent="-285750">
              <a:spcBef>
                <a:spcPts val="600"/>
              </a:spcBef>
              <a:buClr>
                <a:srgbClr val="FFDF1C"/>
              </a:buClr>
              <a:buFont typeface="Arial" panose="020B0604020202020204" pitchFamily="34" charset="0"/>
              <a:buChar char="•"/>
            </a:pPr>
            <a:endParaRPr lang="en" dirty="0">
              <a:solidFill>
                <a:srgbClr val="608DB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679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F3FE8E-1486-32AE-F62E-B5F6A0140A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65" b="2165"/>
          <a:stretch/>
        </p:blipFill>
        <p:spPr>
          <a:xfrm>
            <a:off x="815553" y="1757158"/>
            <a:ext cx="1583387" cy="1550248"/>
          </a:xfrm>
          <a:prstGeom prst="rect">
            <a:avLst/>
          </a:prstGeom>
        </p:spPr>
      </p:pic>
      <p:sp>
        <p:nvSpPr>
          <p:cNvPr id="508" name="Google Shape;508;p47"/>
          <p:cNvSpPr txBox="1">
            <a:spLocks noGrp="1"/>
          </p:cNvSpPr>
          <p:nvPr>
            <p:ph type="title"/>
          </p:nvPr>
        </p:nvSpPr>
        <p:spPr>
          <a:xfrm>
            <a:off x="844424" y="601700"/>
            <a:ext cx="6738790" cy="666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QUÉ VENTAJAS HAY PARA TÍ</a:t>
            </a:r>
          </a:p>
        </p:txBody>
      </p:sp>
      <p:sp>
        <p:nvSpPr>
          <p:cNvPr id="509" name="Google Shape;509;p4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46</a:t>
            </a:fld>
            <a:endParaRPr/>
          </a:p>
        </p:txBody>
      </p:sp>
      <p:sp>
        <p:nvSpPr>
          <p:cNvPr id="511" name="Google Shape;511;p47"/>
          <p:cNvSpPr txBox="1"/>
          <p:nvPr/>
        </p:nvSpPr>
        <p:spPr>
          <a:xfrm>
            <a:off x="835941" y="3379000"/>
            <a:ext cx="1489200" cy="389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200">
                <a:solidFill>
                  <a:schemeClr val="dk1"/>
                </a:solidFill>
                <a:latin typeface="Franklin Gothic Medium" panose="020B0603020102020204" pitchFamily="34" charset="0"/>
                <a:ea typeface="Titillium Web"/>
                <a:cs typeface="Titillium Web"/>
                <a:sym typeface="Titillium Web"/>
              </a:rPr>
              <a:t>Técnico</a:t>
            </a:r>
          </a:p>
        </p:txBody>
      </p:sp>
      <p:sp>
        <p:nvSpPr>
          <p:cNvPr id="6" name="Google Shape;154;p24">
            <a:extLst>
              <a:ext uri="{FF2B5EF4-FFF2-40B4-BE49-F238E27FC236}">
                <a16:creationId xmlns:a16="http://schemas.microsoft.com/office/drawing/2014/main" id="{3EAE5784-6C14-CB83-1CAE-C3573D991F33}"/>
              </a:ext>
            </a:extLst>
          </p:cNvPr>
          <p:cNvSpPr txBox="1">
            <a:spLocks/>
          </p:cNvSpPr>
          <p:nvPr/>
        </p:nvSpPr>
        <p:spPr>
          <a:xfrm>
            <a:off x="2813271" y="1600240"/>
            <a:ext cx="4574449" cy="19264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FFDF1C"/>
              </a:buClr>
            </a:pPr>
            <a:endParaRPr lang="en" dirty="0">
              <a:solidFill>
                <a:schemeClr val="tx1"/>
              </a:solidFill>
              <a:latin typeface="Franklin Gothic Medium"/>
            </a:endParaRPr>
          </a:p>
          <a:p>
            <a:pPr rtl="0">
              <a:lnSpc>
                <a:spcPct val="15000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+mn-lt"/>
              </a:rPr>
              <a:t>  Servicios sencillos y rápidos</a:t>
            </a:r>
          </a:p>
          <a:p>
            <a:pPr rtl="0">
              <a:lnSpc>
                <a:spcPct val="15000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+mn-lt"/>
              </a:rPr>
              <a:t>  2.5 horas en labor</a:t>
            </a:r>
          </a:p>
          <a:p>
            <a:pPr rtl="0">
              <a:lnSpc>
                <a:spcPct val="15000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+mn-lt"/>
              </a:rPr>
              <a:t>  La herramienta </a:t>
            </a:r>
            <a:r>
              <a:rPr lang="es-PE" dirty="0" err="1">
                <a:solidFill>
                  <a:schemeClr val="tx1"/>
                </a:solidFill>
                <a:latin typeface="+mn-lt"/>
              </a:rPr>
              <a:t>Rev-It</a:t>
            </a:r>
            <a:r>
              <a:rPr lang="es-PE" dirty="0">
                <a:solidFill>
                  <a:schemeClr val="tx1"/>
                </a:solidFill>
                <a:latin typeface="+mn-lt"/>
              </a:rPr>
              <a:t> duplica la productividad</a:t>
            </a:r>
          </a:p>
          <a:p>
            <a:pPr rtl="0">
              <a:lnSpc>
                <a:spcPct val="15000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+mn-lt"/>
              </a:rPr>
              <a:t>  Aumento de tus ingresos </a:t>
            </a:r>
          </a:p>
          <a:p>
            <a:pPr marL="285750" indent="-285750">
              <a:spcBef>
                <a:spcPts val="600"/>
              </a:spcBef>
              <a:buClr>
                <a:srgbClr val="FFDF1C"/>
              </a:buClr>
              <a:buFont typeface="Arial" panose="020B0604020202020204" pitchFamily="34" charset="0"/>
              <a:buChar char="•"/>
            </a:pPr>
            <a:endParaRPr lang="en" dirty="0">
              <a:solidFill>
                <a:srgbClr val="608DB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59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7"/>
          <p:cNvSpPr txBox="1">
            <a:spLocks noGrp="1"/>
          </p:cNvSpPr>
          <p:nvPr>
            <p:ph type="title"/>
          </p:nvPr>
        </p:nvSpPr>
        <p:spPr>
          <a:xfrm>
            <a:off x="844424" y="601700"/>
            <a:ext cx="6845995" cy="666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QUÉ VENTAJAS HAY PARA TÍ</a:t>
            </a:r>
          </a:p>
        </p:txBody>
      </p:sp>
      <p:sp>
        <p:nvSpPr>
          <p:cNvPr id="509" name="Google Shape;509;p4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47</a:t>
            </a:fld>
            <a:endParaRPr/>
          </a:p>
        </p:txBody>
      </p:sp>
      <p:sp>
        <p:nvSpPr>
          <p:cNvPr id="511" name="Google Shape;511;p47"/>
          <p:cNvSpPr txBox="1"/>
          <p:nvPr/>
        </p:nvSpPr>
        <p:spPr>
          <a:xfrm>
            <a:off x="835941" y="3379000"/>
            <a:ext cx="1489200" cy="389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200" dirty="0">
                <a:solidFill>
                  <a:schemeClr val="dk1"/>
                </a:solidFill>
                <a:latin typeface="Franklin Gothic Medium" panose="020B0603020102020204" pitchFamily="34" charset="0"/>
                <a:ea typeface="Titillium Web"/>
                <a:cs typeface="Titillium Web"/>
                <a:sym typeface="Titillium Web"/>
              </a:rPr>
              <a:t>Gerente de piezas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CB579-2415-15F8-17AD-92006738D7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92" r="1692"/>
          <a:stretch/>
        </p:blipFill>
        <p:spPr>
          <a:xfrm>
            <a:off x="801759" y="1730146"/>
            <a:ext cx="1610977" cy="1577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3E51C-8EB4-304C-6603-AEB77CD7A6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759" y="1743979"/>
            <a:ext cx="1636589" cy="1602337"/>
          </a:xfrm>
          <a:prstGeom prst="rect">
            <a:avLst/>
          </a:prstGeom>
        </p:spPr>
      </p:pic>
      <p:sp>
        <p:nvSpPr>
          <p:cNvPr id="2" name="Google Shape;154;p24">
            <a:extLst>
              <a:ext uri="{FF2B5EF4-FFF2-40B4-BE49-F238E27FC236}">
                <a16:creationId xmlns:a16="http://schemas.microsoft.com/office/drawing/2014/main" id="{FA8177BF-655D-B616-5B70-78A6D25E6AEC}"/>
              </a:ext>
            </a:extLst>
          </p:cNvPr>
          <p:cNvSpPr txBox="1">
            <a:spLocks/>
          </p:cNvSpPr>
          <p:nvPr/>
        </p:nvSpPr>
        <p:spPr>
          <a:xfrm>
            <a:off x="2813272" y="1600240"/>
            <a:ext cx="3769200" cy="19264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FFDF1C"/>
              </a:buClr>
            </a:pPr>
            <a:endParaRPr lang="en" dirty="0">
              <a:solidFill>
                <a:schemeClr val="tx1"/>
              </a:solidFill>
              <a:latin typeface="Franklin Gothic Medium"/>
            </a:endParaRPr>
          </a:p>
          <a:p>
            <a:pPr rtl="0">
              <a:lnSpc>
                <a:spcPct val="15000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+mn-lt"/>
              </a:rPr>
              <a:t>  Aumentar las ventas de piezas </a:t>
            </a:r>
          </a:p>
          <a:p>
            <a:pPr rtl="0">
              <a:lnSpc>
                <a:spcPct val="15000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+mn-lt"/>
              </a:rPr>
              <a:t>  Aumentar los ingresos por piezas</a:t>
            </a:r>
          </a:p>
          <a:p>
            <a:pPr rtl="0">
              <a:lnSpc>
                <a:spcPct val="150000"/>
              </a:lnSpc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+mn-lt"/>
              </a:rPr>
              <a:t>  Aumento de tus ingresos</a:t>
            </a:r>
          </a:p>
          <a:p>
            <a:pPr marL="285750" indent="-285750">
              <a:spcBef>
                <a:spcPts val="600"/>
              </a:spcBef>
              <a:buClr>
                <a:srgbClr val="FFDF1C"/>
              </a:buClr>
              <a:buFont typeface="Arial" panose="020B0604020202020204" pitchFamily="34" charset="0"/>
              <a:buChar char="•"/>
            </a:pPr>
            <a:endParaRPr lang="en" dirty="0">
              <a:solidFill>
                <a:srgbClr val="608DB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65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>
            <a:spLocks noGrp="1"/>
          </p:cNvSpPr>
          <p:nvPr>
            <p:ph type="ctrTitle" idx="4294967295"/>
          </p:nvPr>
        </p:nvSpPr>
        <p:spPr>
          <a:xfrm>
            <a:off x="0" y="1423825"/>
            <a:ext cx="9143999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 b="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GRACIAS</a:t>
            </a:r>
            <a:endParaRPr sz="9000" b="0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05" name="Google Shape;305;p37"/>
          <p:cNvSpPr txBox="1">
            <a:spLocks noGrp="1"/>
          </p:cNvSpPr>
          <p:nvPr>
            <p:ph type="subTitle" idx="4294967295"/>
          </p:nvPr>
        </p:nvSpPr>
        <p:spPr>
          <a:xfrm>
            <a:off x="1765874" y="2775675"/>
            <a:ext cx="4631400" cy="22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¿A</a:t>
            </a:r>
            <a:r>
              <a:rPr lang="en" sz="3600" dirty="0"/>
              <a:t>lguna pregunta</a:t>
            </a:r>
            <a:r>
              <a:rPr lang="en" sz="3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?</a:t>
            </a:r>
            <a:endParaRPr sz="3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Puedes comunicarte conmigo en </a:t>
            </a:r>
            <a:r>
              <a:rPr lang="en-US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tu</a:t>
            </a:r>
            <a:r>
              <a:rPr lang="en-US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email@bgprod.com&gt;</a:t>
            </a:r>
            <a:endParaRPr sz="3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07" name="Google Shape;307;p3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85988"/>
            <a:ext cx="3226800" cy="66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INYECCIÓN de PUERTO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4294967295"/>
          </p:nvPr>
        </p:nvSpPr>
        <p:spPr>
          <a:xfrm>
            <a:off x="859536" y="1722625"/>
            <a:ext cx="3322320" cy="32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s-ES" dirty="0">
                <a:solidFill>
                  <a:srgbClr val="FFFFFF"/>
                </a:solidFill>
                <a:latin typeface="Franklin Gothic Medium"/>
              </a:rPr>
              <a:t>Ventajas</a:t>
            </a:r>
            <a:endParaRPr lang="es-ES" dirty="0"/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Atomiza en el puerto de admisión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Detergentes en la gasolina ayudan a</a:t>
            </a:r>
          </a:p>
          <a:p>
            <a:pPr>
              <a:lnSpc>
                <a:spcPts val="800"/>
              </a:lnSpc>
              <a:spcBef>
                <a:spcPts val="600"/>
              </a:spcBef>
              <a:buClr>
                <a:srgbClr val="FFDF1C"/>
              </a:buClr>
              <a:buSzPts val="1800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  limpiar los depósitos de las válvulas 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</a:pPr>
            <a:endParaRPr lang="es-ES" dirty="0">
              <a:solidFill>
                <a:srgbClr val="FFFFFF"/>
              </a:solidFill>
              <a:latin typeface="Franklin Gothic Medium"/>
            </a:endParaRPr>
          </a:p>
          <a:p>
            <a:pPr lvl="0" algn="l" rtl="0">
              <a:spcAft>
                <a:spcPts val="0"/>
              </a:spcAft>
              <a:buClr>
                <a:srgbClr val="FFDF1C"/>
              </a:buClr>
            </a:pPr>
            <a:r>
              <a:rPr lang="es-ES" dirty="0">
                <a:solidFill>
                  <a:srgbClr val="FFFFFF"/>
                </a:solidFill>
                <a:latin typeface="Franklin Gothic Medium"/>
              </a:rPr>
              <a:t>Desventajas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Menor rendimiento de combustible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Menos potencia</a:t>
            </a: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5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8" name="Picture 7" descr="A close-up of a microscope&#10;&#10;Description automatically generated with medium confidence">
            <a:extLst>
              <a:ext uri="{FF2B5EF4-FFF2-40B4-BE49-F238E27FC236}">
                <a16:creationId xmlns:a16="http://schemas.microsoft.com/office/drawing/2014/main" id="{FF7D22E2-E631-ED8D-116B-41850A20B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959" y="0"/>
            <a:ext cx="4523568" cy="5143500"/>
          </a:xfrm>
          <a:prstGeom prst="rect">
            <a:avLst/>
          </a:prstGeom>
        </p:spPr>
      </p:pic>
      <p:pic>
        <p:nvPicPr>
          <p:cNvPr id="10" name="Picture 9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F826E52-7890-9187-5B51-3F7B656C7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412" y="758824"/>
            <a:ext cx="1752549" cy="1674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24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85988"/>
            <a:ext cx="3226800" cy="66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INYECCIÓN DIRECTA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6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5AD4B2C-5FCA-52DB-194C-BF611E033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23568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BEFD0B-D265-CD99-FA09-1D14C611BE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41821" y="1937943"/>
            <a:ext cx="894238" cy="1261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22600-36B8-2FB3-D112-A4118A304866}"/>
              </a:ext>
            </a:extLst>
          </p:cNvPr>
          <p:cNvSpPr txBox="1"/>
          <p:nvPr/>
        </p:nvSpPr>
        <p:spPr>
          <a:xfrm>
            <a:off x="858632" y="1835863"/>
            <a:ext cx="3268095" cy="25699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s-ES" dirty="0">
                <a:solidFill>
                  <a:srgbClr val="FFFFFF"/>
                </a:solidFill>
                <a:latin typeface="Franklin Gothic Medium"/>
              </a:rPr>
              <a:t>Ventajas</a:t>
            </a:r>
            <a:endParaRPr lang="es-ES" dirty="0"/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Atomización precisa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Mejor rendimiento de combustible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Mayor potencia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</a:pPr>
            <a:endParaRPr lang="es-ES" dirty="0">
              <a:solidFill>
                <a:srgbClr val="FFFFFF"/>
              </a:solidFill>
              <a:latin typeface="Franklin Gothic Medium"/>
            </a:endParaRPr>
          </a:p>
          <a:p>
            <a:pPr lvl="0" algn="l" rtl="0">
              <a:spcAft>
                <a:spcPts val="0"/>
              </a:spcAft>
              <a:buClr>
                <a:srgbClr val="FFDF1C"/>
              </a:buClr>
            </a:pPr>
            <a:r>
              <a:rPr lang="es-ES" dirty="0">
                <a:solidFill>
                  <a:srgbClr val="FFFFFF"/>
                </a:solidFill>
                <a:latin typeface="Franklin Gothic Medium"/>
              </a:rPr>
              <a:t>Desventajas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  </a:t>
            </a:r>
            <a:r>
              <a:rPr lang="es-ES" dirty="0">
                <a:solidFill>
                  <a:schemeClr val="bg1"/>
                </a:solidFill>
                <a:latin typeface="+mn-lt"/>
              </a:rPr>
              <a:t>Altas temperaturas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Depósitos en válvulas e inyectores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Aumento de gases al cárter “</a:t>
            </a:r>
            <a:r>
              <a:rPr lang="es-ES" dirty="0" err="1">
                <a:solidFill>
                  <a:schemeClr val="bg1"/>
                </a:solidFill>
                <a:latin typeface="+mn-lt"/>
              </a:rPr>
              <a:t>blow-by</a:t>
            </a:r>
            <a:r>
              <a:rPr lang="es-ES" dirty="0">
                <a:solidFill>
                  <a:schemeClr val="bg1"/>
                </a:solidFill>
                <a:latin typeface="+mn-lt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63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85988"/>
            <a:ext cx="3226800" cy="66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INYECCIÓN DOBLE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7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4D8CD65-C0F8-7375-5E99-F9D0BD82D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51" y="0"/>
            <a:ext cx="4523568" cy="5143500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4CCCA4F-1296-5C30-19F2-EECF5E077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412" y="758824"/>
            <a:ext cx="1752549" cy="1674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49BBDE-171C-6EBE-7320-B7CA193EE085}"/>
              </a:ext>
            </a:extLst>
          </p:cNvPr>
          <p:cNvSpPr txBox="1"/>
          <p:nvPr/>
        </p:nvSpPr>
        <p:spPr>
          <a:xfrm>
            <a:off x="858601" y="1826225"/>
            <a:ext cx="3462933" cy="30418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s-ES" dirty="0">
                <a:solidFill>
                  <a:srgbClr val="FFFFFF"/>
                </a:solidFill>
                <a:latin typeface="Franklin Gothic Medium"/>
              </a:rPr>
              <a:t>Ventajas</a:t>
            </a:r>
            <a:endParaRPr lang="es-ES" dirty="0"/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</a:t>
            </a:r>
            <a:r>
              <a:rPr lang="es-ES" dirty="0">
                <a:solidFill>
                  <a:schemeClr val="bg1"/>
                </a:solidFill>
              </a:rPr>
              <a:t>Atomización precisa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</a:t>
            </a:r>
            <a:r>
              <a:rPr lang="es-ES" dirty="0">
                <a:solidFill>
                  <a:schemeClr val="bg1"/>
                </a:solidFill>
              </a:rPr>
              <a:t>Mejor rendimiento de combustible</a:t>
            </a:r>
          </a:p>
          <a:p>
            <a:pPr lvl="3"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  Mayor potencia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Detergentes en l</a:t>
            </a:r>
            <a:r>
              <a:rPr lang="es-ES" dirty="0">
                <a:solidFill>
                  <a:schemeClr val="bg1"/>
                </a:solidFill>
              </a:rPr>
              <a:t>a gasolina ayudan a </a:t>
            </a:r>
          </a:p>
          <a:p>
            <a:pPr>
              <a:lnSpc>
                <a:spcPts val="800"/>
              </a:lnSpc>
              <a:spcBef>
                <a:spcPts val="600"/>
              </a:spcBef>
              <a:buClr>
                <a:srgbClr val="FFDF1C"/>
              </a:buClr>
              <a:buSzPts val="1800"/>
            </a:pPr>
            <a:r>
              <a:rPr lang="es-ES" dirty="0">
                <a:solidFill>
                  <a:schemeClr val="bg1"/>
                </a:solidFill>
              </a:rPr>
              <a:t>   limpiar los depósitos en las válvulas  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</a:pPr>
            <a:endParaRPr lang="es-ES" dirty="0">
              <a:solidFill>
                <a:srgbClr val="FFFFFF"/>
              </a:solidFill>
              <a:latin typeface="Franklin Gothic Medium"/>
            </a:endParaRPr>
          </a:p>
          <a:p>
            <a:pPr lvl="0" algn="l" rtl="0">
              <a:spcAft>
                <a:spcPts val="0"/>
              </a:spcAft>
              <a:buClr>
                <a:srgbClr val="FFDF1C"/>
              </a:buClr>
            </a:pPr>
            <a:r>
              <a:rPr lang="es-ES" dirty="0">
                <a:solidFill>
                  <a:srgbClr val="FFFFFF"/>
                </a:solidFill>
                <a:latin typeface="Franklin Gothic Medium"/>
              </a:rPr>
              <a:t>Desventajas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</a:t>
            </a:r>
            <a:r>
              <a:rPr lang="es-ES" dirty="0">
                <a:solidFill>
                  <a:schemeClr val="bg1"/>
                </a:solidFill>
              </a:rPr>
              <a:t>Altas temperaturas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 </a:t>
            </a:r>
            <a:r>
              <a:rPr lang="es-ES" dirty="0">
                <a:solidFill>
                  <a:schemeClr val="bg1"/>
                </a:solidFill>
              </a:rPr>
              <a:t>Depósitos en inyectores</a:t>
            </a:r>
          </a:p>
          <a:p>
            <a:pPr>
              <a:spcBef>
                <a:spcPts val="600"/>
              </a:spcBef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Aumento de gases al cárter “</a:t>
            </a:r>
            <a:r>
              <a:rPr lang="es-ES" dirty="0" err="1">
                <a:solidFill>
                  <a:schemeClr val="bg1"/>
                </a:solidFill>
              </a:rPr>
              <a:t>blow-by</a:t>
            </a:r>
            <a:r>
              <a:rPr lang="es-ES" dirty="0">
                <a:solidFill>
                  <a:schemeClr val="bg1"/>
                </a:solidFill>
              </a:rPr>
              <a:t>”</a:t>
            </a:r>
            <a:endParaRPr lang="es-E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6D50E2-9D86-0B1C-5158-A5E6019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41821" y="1937943"/>
            <a:ext cx="894238" cy="1261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05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844425" y="560175"/>
            <a:ext cx="5464424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 dirty="0">
                <a:latin typeface="Franklin Gothic Medium" panose="020B0603020102020204" pitchFamily="34" charset="0"/>
              </a:rPr>
              <a:t>SISTEMAS de EMISIONES</a:t>
            </a:r>
            <a:endParaRPr lang="es-ES" sz="33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5C752-21E7-ABBC-B44E-DF04B63FE2F0}"/>
              </a:ext>
            </a:extLst>
          </p:cNvPr>
          <p:cNvGrpSpPr/>
          <p:nvPr/>
        </p:nvGrpSpPr>
        <p:grpSpPr>
          <a:xfrm>
            <a:off x="165475" y="1648849"/>
            <a:ext cx="4369672" cy="3083757"/>
            <a:chOff x="165475" y="1648849"/>
            <a:chExt cx="4369672" cy="30837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DBEFAD-FFDA-6300-7190-3981F323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75" y="1648849"/>
              <a:ext cx="4369672" cy="3083757"/>
            </a:xfrm>
            <a:prstGeom prst="rect">
              <a:avLst/>
            </a:prstGeom>
          </p:spPr>
        </p:pic>
        <p:sp>
          <p:nvSpPr>
            <p:cNvPr id="6" name="Google Shape;84;p16">
              <a:extLst>
                <a:ext uri="{FF2B5EF4-FFF2-40B4-BE49-F238E27FC236}">
                  <a16:creationId xmlns:a16="http://schemas.microsoft.com/office/drawing/2014/main" id="{76DD7EA2-6F67-8B07-5EB8-3FDE2FD13DCB}"/>
                </a:ext>
              </a:extLst>
            </p:cNvPr>
            <p:cNvSpPr txBox="1">
              <a:spLocks/>
            </p:cNvSpPr>
            <p:nvPr/>
          </p:nvSpPr>
          <p:spPr>
            <a:xfrm>
              <a:off x="189234" y="1992435"/>
              <a:ext cx="595842" cy="27492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Franklin Gothic Medium" panose="020B0603020102020204" pitchFamily="34" charset="0"/>
                  <a:ea typeface="Franklin Gothic Medium" panose="020B0603020102020204" pitchFamily="34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s-PE" sz="700" b="1" dirty="0">
                  <a:latin typeface="Arial Narrow" panose="020B0606020202030204" pitchFamily="34" charset="0"/>
                </a:rPr>
                <a:t>ENTRADA DE AIRE</a:t>
              </a:r>
            </a:p>
          </p:txBody>
        </p:sp>
        <p:sp>
          <p:nvSpPr>
            <p:cNvPr id="7" name="Google Shape;84;p16">
              <a:extLst>
                <a:ext uri="{FF2B5EF4-FFF2-40B4-BE49-F238E27FC236}">
                  <a16:creationId xmlns:a16="http://schemas.microsoft.com/office/drawing/2014/main" id="{C84969E4-F63C-D017-CC96-FBDC238C7C32}"/>
                </a:ext>
              </a:extLst>
            </p:cNvPr>
            <p:cNvSpPr txBox="1">
              <a:spLocks/>
            </p:cNvSpPr>
            <p:nvPr/>
          </p:nvSpPr>
          <p:spPr>
            <a:xfrm>
              <a:off x="1567609" y="1999208"/>
              <a:ext cx="597614" cy="27492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Franklin Gothic Medium" panose="020B0603020102020204" pitchFamily="34" charset="0"/>
                  <a:ea typeface="Franklin Gothic Medium" panose="020B0603020102020204" pitchFamily="34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s-PE" sz="700" b="1" dirty="0">
                  <a:latin typeface="Arial Narrow" panose="020B0606020202030204" pitchFamily="34" charset="0"/>
                </a:rPr>
                <a:t>ADMISIÓN</a:t>
              </a:r>
            </a:p>
          </p:txBody>
        </p:sp>
        <p:sp>
          <p:nvSpPr>
            <p:cNvPr id="8" name="Google Shape;84;p16">
              <a:extLst>
                <a:ext uri="{FF2B5EF4-FFF2-40B4-BE49-F238E27FC236}">
                  <a16:creationId xmlns:a16="http://schemas.microsoft.com/office/drawing/2014/main" id="{DDB9B00C-6A6E-37F5-4925-8B5D3A24C7EA}"/>
                </a:ext>
              </a:extLst>
            </p:cNvPr>
            <p:cNvSpPr txBox="1">
              <a:spLocks/>
            </p:cNvSpPr>
            <p:nvPr/>
          </p:nvSpPr>
          <p:spPr>
            <a:xfrm>
              <a:off x="627222" y="2246340"/>
              <a:ext cx="748952" cy="27492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Franklin Gothic Medium" panose="020B0603020102020204" pitchFamily="34" charset="0"/>
                  <a:ea typeface="Franklin Gothic Medium" panose="020B0603020102020204" pitchFamily="34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s-PE" sz="700" b="1" dirty="0">
                  <a:latin typeface="Arial Narrow" panose="020B0606020202030204" pitchFamily="34" charset="0"/>
                </a:rPr>
                <a:t>Válvula de PCV</a:t>
              </a:r>
            </a:p>
          </p:txBody>
        </p:sp>
        <p:sp>
          <p:nvSpPr>
            <p:cNvPr id="9" name="Google Shape;84;p16">
              <a:extLst>
                <a:ext uri="{FF2B5EF4-FFF2-40B4-BE49-F238E27FC236}">
                  <a16:creationId xmlns:a16="http://schemas.microsoft.com/office/drawing/2014/main" id="{F87C2D5E-141C-4908-53FA-5924EF43242C}"/>
                </a:ext>
              </a:extLst>
            </p:cNvPr>
            <p:cNvSpPr txBox="1">
              <a:spLocks/>
            </p:cNvSpPr>
            <p:nvPr/>
          </p:nvSpPr>
          <p:spPr>
            <a:xfrm>
              <a:off x="2395062" y="2253113"/>
              <a:ext cx="748952" cy="27492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Franklin Gothic Medium" panose="020B0603020102020204" pitchFamily="34" charset="0"/>
                  <a:ea typeface="Franklin Gothic Medium" panose="020B0603020102020204" pitchFamily="34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s-PE" sz="700" b="1" dirty="0">
                  <a:latin typeface="Arial Narrow" panose="020B0606020202030204" pitchFamily="34" charset="0"/>
                </a:rPr>
                <a:t>Válvula de PCV</a:t>
              </a:r>
            </a:p>
          </p:txBody>
        </p:sp>
        <p:sp>
          <p:nvSpPr>
            <p:cNvPr id="10" name="Google Shape;84;p16">
              <a:extLst>
                <a:ext uri="{FF2B5EF4-FFF2-40B4-BE49-F238E27FC236}">
                  <a16:creationId xmlns:a16="http://schemas.microsoft.com/office/drawing/2014/main" id="{07C618D4-AD61-48D7-8C4B-165BB5686DB9}"/>
                </a:ext>
              </a:extLst>
            </p:cNvPr>
            <p:cNvSpPr txBox="1">
              <a:spLocks/>
            </p:cNvSpPr>
            <p:nvPr/>
          </p:nvSpPr>
          <p:spPr>
            <a:xfrm>
              <a:off x="2956154" y="2326962"/>
              <a:ext cx="748952" cy="27492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Franklin Gothic Medium" panose="020B0603020102020204" pitchFamily="34" charset="0"/>
                  <a:ea typeface="Franklin Gothic Medium" panose="020B0603020102020204" pitchFamily="34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s-PE" sz="700" b="1" dirty="0">
                  <a:latin typeface="Arial Narrow" panose="020B0606020202030204" pitchFamily="34" charset="0"/>
                </a:rPr>
                <a:t>Válvula EGR</a:t>
              </a:r>
            </a:p>
          </p:txBody>
        </p:sp>
        <p:sp>
          <p:nvSpPr>
            <p:cNvPr id="11" name="Google Shape;84;p16">
              <a:extLst>
                <a:ext uri="{FF2B5EF4-FFF2-40B4-BE49-F238E27FC236}">
                  <a16:creationId xmlns:a16="http://schemas.microsoft.com/office/drawing/2014/main" id="{45965E41-3156-F116-8FD2-1027724E4BF3}"/>
                </a:ext>
              </a:extLst>
            </p:cNvPr>
            <p:cNvSpPr txBox="1">
              <a:spLocks/>
            </p:cNvSpPr>
            <p:nvPr/>
          </p:nvSpPr>
          <p:spPr>
            <a:xfrm>
              <a:off x="3254023" y="4021741"/>
              <a:ext cx="847981" cy="27492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Franklin Gothic Medium" panose="020B0603020102020204" pitchFamily="34" charset="0"/>
                  <a:ea typeface="Franklin Gothic Medium" panose="020B0603020102020204" pitchFamily="34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s-PE" sz="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SALIDA DE GASES DE ESCAPE</a:t>
              </a:r>
            </a:p>
          </p:txBody>
        </p:sp>
      </p:grpSp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844425" y="1417575"/>
            <a:ext cx="3322200" cy="2439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Sistema EGR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1D730D-6C35-E130-3F15-E9D80EBDE013}"/>
              </a:ext>
            </a:extLst>
          </p:cNvPr>
          <p:cNvGrpSpPr/>
          <p:nvPr/>
        </p:nvGrpSpPr>
        <p:grpSpPr>
          <a:xfrm>
            <a:off x="4187003" y="1684203"/>
            <a:ext cx="4252300" cy="3013049"/>
            <a:chOff x="4187003" y="1684203"/>
            <a:chExt cx="4252300" cy="30130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90752B-2A5F-E5C3-E296-3745C2BFC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388" y="1684203"/>
              <a:ext cx="4171915" cy="3013049"/>
            </a:xfrm>
            <a:prstGeom prst="rect">
              <a:avLst/>
            </a:prstGeom>
          </p:spPr>
        </p:pic>
        <p:sp>
          <p:nvSpPr>
            <p:cNvPr id="14" name="Google Shape;84;p16">
              <a:extLst>
                <a:ext uri="{FF2B5EF4-FFF2-40B4-BE49-F238E27FC236}">
                  <a16:creationId xmlns:a16="http://schemas.microsoft.com/office/drawing/2014/main" id="{D94ECF34-3C1F-5DD3-35AC-BD7E4287C9C9}"/>
                </a:ext>
              </a:extLst>
            </p:cNvPr>
            <p:cNvSpPr txBox="1">
              <a:spLocks/>
            </p:cNvSpPr>
            <p:nvPr/>
          </p:nvSpPr>
          <p:spPr>
            <a:xfrm>
              <a:off x="4187003" y="1999208"/>
              <a:ext cx="597614" cy="27492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Franklin Gothic Medium" panose="020B0603020102020204" pitchFamily="34" charset="0"/>
                  <a:ea typeface="Franklin Gothic Medium" panose="020B0603020102020204" pitchFamily="34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s-PE" sz="700" b="1" dirty="0">
                  <a:latin typeface="Arial Narrow" panose="020B0606020202030204" pitchFamily="34" charset="0"/>
                </a:rPr>
                <a:t>ENTRADA DE AIRE</a:t>
              </a:r>
            </a:p>
          </p:txBody>
        </p:sp>
        <p:sp>
          <p:nvSpPr>
            <p:cNvPr id="15" name="Google Shape;84;p16">
              <a:extLst>
                <a:ext uri="{FF2B5EF4-FFF2-40B4-BE49-F238E27FC236}">
                  <a16:creationId xmlns:a16="http://schemas.microsoft.com/office/drawing/2014/main" id="{7889ED08-EE67-A62E-5D21-B1490DD9A3EF}"/>
                </a:ext>
              </a:extLst>
            </p:cNvPr>
            <p:cNvSpPr txBox="1">
              <a:spLocks/>
            </p:cNvSpPr>
            <p:nvPr/>
          </p:nvSpPr>
          <p:spPr>
            <a:xfrm>
              <a:off x="5597577" y="2005981"/>
              <a:ext cx="597614" cy="27492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Franklin Gothic Medium" panose="020B0603020102020204" pitchFamily="34" charset="0"/>
                  <a:ea typeface="Franklin Gothic Medium" panose="020B0603020102020204" pitchFamily="34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s-PE" sz="700" b="1" dirty="0">
                  <a:latin typeface="Arial Narrow" panose="020B0606020202030204" pitchFamily="34" charset="0"/>
                </a:rPr>
                <a:t>ADMISIÓN</a:t>
              </a:r>
            </a:p>
          </p:txBody>
        </p:sp>
        <p:sp>
          <p:nvSpPr>
            <p:cNvPr id="16" name="Google Shape;84;p16">
              <a:extLst>
                <a:ext uri="{FF2B5EF4-FFF2-40B4-BE49-F238E27FC236}">
                  <a16:creationId xmlns:a16="http://schemas.microsoft.com/office/drawing/2014/main" id="{64E16E2C-29BB-5BC1-0391-20CE0E18280B}"/>
                </a:ext>
              </a:extLst>
            </p:cNvPr>
            <p:cNvSpPr txBox="1">
              <a:spLocks/>
            </p:cNvSpPr>
            <p:nvPr/>
          </p:nvSpPr>
          <p:spPr>
            <a:xfrm>
              <a:off x="4635910" y="2259886"/>
              <a:ext cx="748952" cy="27492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Franklin Gothic Medium" panose="020B0603020102020204" pitchFamily="34" charset="0"/>
                  <a:ea typeface="Franklin Gothic Medium" panose="020B0603020102020204" pitchFamily="34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s-PE" sz="700" b="1" dirty="0">
                  <a:latin typeface="Arial Narrow" panose="020B0606020202030204" pitchFamily="34" charset="0"/>
                </a:rPr>
                <a:t>Válvula de PCV</a:t>
              </a:r>
            </a:p>
          </p:txBody>
        </p:sp>
        <p:sp>
          <p:nvSpPr>
            <p:cNvPr id="17" name="Google Shape;84;p16">
              <a:extLst>
                <a:ext uri="{FF2B5EF4-FFF2-40B4-BE49-F238E27FC236}">
                  <a16:creationId xmlns:a16="http://schemas.microsoft.com/office/drawing/2014/main" id="{19706BED-0C3D-BEB9-D8F7-60A6B7D23148}"/>
                </a:ext>
              </a:extLst>
            </p:cNvPr>
            <p:cNvSpPr txBox="1">
              <a:spLocks/>
            </p:cNvSpPr>
            <p:nvPr/>
          </p:nvSpPr>
          <p:spPr>
            <a:xfrm>
              <a:off x="6403750" y="2266659"/>
              <a:ext cx="748952" cy="27492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Franklin Gothic Medium" panose="020B0603020102020204" pitchFamily="34" charset="0"/>
                  <a:ea typeface="Franklin Gothic Medium" panose="020B0603020102020204" pitchFamily="34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s-PE" sz="700" b="1" dirty="0">
                  <a:latin typeface="Arial Narrow" panose="020B0606020202030204" pitchFamily="34" charset="0"/>
                </a:rPr>
                <a:t>Válvula de PCV</a:t>
              </a:r>
            </a:p>
          </p:txBody>
        </p:sp>
        <p:sp>
          <p:nvSpPr>
            <p:cNvPr id="18" name="Google Shape;84;p16">
              <a:extLst>
                <a:ext uri="{FF2B5EF4-FFF2-40B4-BE49-F238E27FC236}">
                  <a16:creationId xmlns:a16="http://schemas.microsoft.com/office/drawing/2014/main" id="{7086DE16-2EAC-D862-B97C-2AB58D75D75F}"/>
                </a:ext>
              </a:extLst>
            </p:cNvPr>
            <p:cNvSpPr txBox="1">
              <a:spLocks/>
            </p:cNvSpPr>
            <p:nvPr/>
          </p:nvSpPr>
          <p:spPr>
            <a:xfrm>
              <a:off x="6993558" y="2340508"/>
              <a:ext cx="748952" cy="27492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Franklin Gothic Medium" panose="020B0603020102020204" pitchFamily="34" charset="0"/>
                  <a:ea typeface="Franklin Gothic Medium" panose="020B0603020102020204" pitchFamily="34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s-PE" sz="700" b="1" dirty="0">
                  <a:latin typeface="Arial Narrow" panose="020B0606020202030204" pitchFamily="34" charset="0"/>
                </a:rPr>
                <a:t>Válvula EGR</a:t>
              </a:r>
            </a:p>
          </p:txBody>
        </p:sp>
        <p:sp>
          <p:nvSpPr>
            <p:cNvPr id="19" name="Google Shape;84;p16">
              <a:extLst>
                <a:ext uri="{FF2B5EF4-FFF2-40B4-BE49-F238E27FC236}">
                  <a16:creationId xmlns:a16="http://schemas.microsoft.com/office/drawing/2014/main" id="{7241EB24-F672-CC05-0C9D-F6E51F6B4B1C}"/>
                </a:ext>
              </a:extLst>
            </p:cNvPr>
            <p:cNvSpPr txBox="1">
              <a:spLocks/>
            </p:cNvSpPr>
            <p:nvPr/>
          </p:nvSpPr>
          <p:spPr>
            <a:xfrm>
              <a:off x="7291427" y="4055606"/>
              <a:ext cx="847981" cy="27492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Franklin Gothic Medium" panose="020B0603020102020204" pitchFamily="34" charset="0"/>
                  <a:ea typeface="Franklin Gothic Medium" panose="020B0603020102020204" pitchFamily="34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s-PE" sz="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SALIDA DE GASES DE ESCAPE</a:t>
              </a:r>
            </a:p>
          </p:txBody>
        </p:sp>
      </p:grpSp>
      <p:sp>
        <p:nvSpPr>
          <p:cNvPr id="86" name="Google Shape;86;p16"/>
          <p:cNvSpPr txBox="1">
            <a:spLocks noGrp="1"/>
          </p:cNvSpPr>
          <p:nvPr>
            <p:ph type="body" idx="2"/>
          </p:nvPr>
        </p:nvSpPr>
        <p:spPr>
          <a:xfrm>
            <a:off x="4835363" y="1417575"/>
            <a:ext cx="3421520" cy="2439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Sistema PCV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  <p:bldP spid="8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17ED4A-7EFB-43E4-3D93-0A87CECB2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95"/>
            <a:ext cx="4523568" cy="5139309"/>
          </a:xfrm>
          <a:prstGeom prst="rect">
            <a:avLst/>
          </a:prstGeom>
        </p:spPr>
      </p:pic>
      <p:sp>
        <p:nvSpPr>
          <p:cNvPr id="156" name="Google Shape;15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sym typeface="Titillium Web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 pitchFamily="34" charset="0"/>
              <a:sym typeface="Titillium Web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B72D40-B2A3-E356-DD25-320165609025}"/>
              </a:ext>
            </a:extLst>
          </p:cNvPr>
          <p:cNvSpPr txBox="1"/>
          <p:nvPr/>
        </p:nvSpPr>
        <p:spPr>
          <a:xfrm>
            <a:off x="868809" y="1226644"/>
            <a:ext cx="347466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Recirculación de gases de escape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Ventajas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Reduce las emisiones de gases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  Mejora la respuesta del acelerador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  Aumenta la vida del motor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8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F1C"/>
              </a:buClr>
              <a:buSzTx/>
              <a:buFont typeface="Arial"/>
              <a:buNone/>
              <a:tabLst/>
              <a:defRPr/>
            </a:pP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Desventajas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Más depósitos de carbón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Degradación del aceite lubricante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DF1C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es-PE" dirty="0">
                <a:solidFill>
                  <a:srgbClr val="FFFFFF"/>
                </a:solidFill>
              </a:rPr>
              <a:t>A</a:t>
            </a:r>
            <a:r>
              <a:rPr kumimoji="0" lang="es-P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umenta</a:t>
            </a: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el desgaste del motor</a:t>
            </a:r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844425" y="585988"/>
            <a:ext cx="3226800" cy="66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/>
              <a:t>EGR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1825B-CA4F-4F80-052F-4BDE0E082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797" y="2162954"/>
            <a:ext cx="86543" cy="98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FB23B4-4812-2CB9-DC33-91F53AEBE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244" y="3863125"/>
            <a:ext cx="88900" cy="101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2C0AAC-4299-5B53-88F5-B38991E15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042645" y="2155947"/>
            <a:ext cx="88900" cy="101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4CCECD-9B4C-6605-7655-ED7BE1C5F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890915" y="3767875"/>
            <a:ext cx="88900" cy="101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5FEBD8-6312-04DC-52B7-45AAC56FC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935" y="2198121"/>
            <a:ext cx="88900" cy="101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124D4A-CB0B-A10F-C251-45B8EA26C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6598" y="2101672"/>
            <a:ext cx="101600" cy="88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2387C9-AE7C-89D7-556F-974E6C1D2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7022" y="1463268"/>
            <a:ext cx="88900" cy="101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0F2BBA4-0CAC-2737-51E5-5C68A1909C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6234250" y="1564868"/>
            <a:ext cx="101600" cy="88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ACC0D14-542B-AA2D-A7D7-1CD8276C2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31607">
            <a:off x="7275064" y="2777870"/>
            <a:ext cx="88900" cy="101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B2332F8-5C0F-439C-1C8E-BDFC08BC26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245346">
            <a:off x="5241748" y="2758574"/>
            <a:ext cx="127000" cy="139700"/>
          </a:xfrm>
          <a:prstGeom prst="rect">
            <a:avLst/>
          </a:prstGeom>
        </p:spPr>
      </p:pic>
      <p:sp>
        <p:nvSpPr>
          <p:cNvPr id="17" name="Google Shape;84;p16"/>
          <p:cNvSpPr txBox="1">
            <a:spLocks/>
          </p:cNvSpPr>
          <p:nvPr/>
        </p:nvSpPr>
        <p:spPr>
          <a:xfrm>
            <a:off x="4508845" y="1277866"/>
            <a:ext cx="595842" cy="274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s-PE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ENTRADA DE AIRE</a:t>
            </a:r>
          </a:p>
        </p:txBody>
      </p:sp>
      <p:sp>
        <p:nvSpPr>
          <p:cNvPr id="19" name="Google Shape;84;p16"/>
          <p:cNvSpPr txBox="1">
            <a:spLocks/>
          </p:cNvSpPr>
          <p:nvPr/>
        </p:nvSpPr>
        <p:spPr>
          <a:xfrm>
            <a:off x="6013335" y="1385621"/>
            <a:ext cx="597614" cy="274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s-PE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ADMISIÓN</a:t>
            </a:r>
          </a:p>
        </p:txBody>
      </p:sp>
      <p:sp>
        <p:nvSpPr>
          <p:cNvPr id="21" name="Google Shape;84;p16"/>
          <p:cNvSpPr txBox="1">
            <a:spLocks/>
          </p:cNvSpPr>
          <p:nvPr/>
        </p:nvSpPr>
        <p:spPr>
          <a:xfrm>
            <a:off x="4979514" y="1677380"/>
            <a:ext cx="748952" cy="274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s-PE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Válvula de PCV</a:t>
            </a:r>
          </a:p>
        </p:txBody>
      </p:sp>
      <p:sp>
        <p:nvSpPr>
          <p:cNvPr id="23" name="Google Shape;84;p16"/>
          <p:cNvSpPr txBox="1">
            <a:spLocks/>
          </p:cNvSpPr>
          <p:nvPr/>
        </p:nvSpPr>
        <p:spPr>
          <a:xfrm>
            <a:off x="6937144" y="1680860"/>
            <a:ext cx="748952" cy="274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s-PE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Válvula de PCV</a:t>
            </a:r>
          </a:p>
        </p:txBody>
      </p:sp>
      <p:sp>
        <p:nvSpPr>
          <p:cNvPr id="25" name="Google Shape;84;p16"/>
          <p:cNvSpPr txBox="1">
            <a:spLocks/>
          </p:cNvSpPr>
          <p:nvPr/>
        </p:nvSpPr>
        <p:spPr>
          <a:xfrm>
            <a:off x="7629430" y="1774506"/>
            <a:ext cx="748952" cy="274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s-PE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Válvula EGR</a:t>
            </a:r>
          </a:p>
        </p:txBody>
      </p:sp>
      <p:sp>
        <p:nvSpPr>
          <p:cNvPr id="27" name="Google Shape;84;p16"/>
          <p:cNvSpPr txBox="1">
            <a:spLocks/>
          </p:cNvSpPr>
          <p:nvPr/>
        </p:nvSpPr>
        <p:spPr>
          <a:xfrm>
            <a:off x="7994574" y="3751255"/>
            <a:ext cx="847981" cy="274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s-PE" sz="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SALIDA DE GASES DE ESCAPE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D8DD63-F2A1-3BBE-0BB9-3337178FBC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5078" y="1499284"/>
            <a:ext cx="3368616" cy="24283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93 C 0.00886 0.01358 0.01684 0.02623 0.02066 0.03364 C 0.02448 0.04105 0.02535 0.04043 0.02396 0.04537 C 0.02257 0.05 0.01823 0.0534 0.01267 0.06204 C 0.00712 0.07068 -0.00174 0.0858 -0.00955 0.09722 C -0.01719 0.10895 -0.02691 0.1216 -0.03351 0.13179 C -0.04028 0.14167 -0.04514 0.14969 -0.04965 0.15679 C -0.05399 0.16389 -0.05694 0.16883 -0.05989 0.17377 " pathEditMode="relative" ptsTypes="AAAAAAAA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062 C -0.00695 0.00864 -0.01268 0.01821 -0.01667 0.02685 C -0.02066 0.03549 -0.025 0.04352 -0.02518 0.05031 C -0.02535 0.0571 -0.02535 0.05648 -0.01771 0.0679 C -0.01007 0.07932 0.00989 0.10401 0.02048 0.11914 C 0.03125 0.13395 0.04045 0.14907 0.04653 0.15741 C 0.0526 0.16605 0.05503 0.16759 0.05746 0.16944 " pathEditMode="relative" rAng="0" ptsTypes="AAAAAAA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84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0123 L 0.10365 -0.00031 C 0.12222 -0.00154 0.11354 -0.0071 0.11354 -0.0071 C 0.1151 -0.00864 0.11354 -0.00895 0.11354 -0.00895 L 0.11354 -0.01543 C 0.11354 -0.01666 0.11371 -0.01605 0.11406 -0.01543 " pathEditMode="relative" ptsTypes="AAAAAA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524 C -0.00035 -0.1179 -0.00069 -0.23024 -1.94444E-6 -0.27963 C 0.00052 -0.32901 0.00191 -0.29722 0.00365 -0.30123 C 0.00538 -0.30555 0.01042 -0.30463 0.01042 -0.30463 C 0.01146 -0.30524 0.01059 -0.30493 0.0099 -0.30463 " pathEditMode="relative" ptsTypes="AAAAA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062 C 0.01302 4.32099E-6 0.02326 0.00092 0.02916 0.0003 C 0.03507 -0.00062 0.03663 -0.00247 0.03819 -0.00494 C 0.03958 -0.00741 0.03889 -0.01112 0.03819 -0.01482 " pathEditMode="relative" ptsTypes="AA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123 C 0.00035 -0.03703 -0.00017 -0.07284 -0.00017 -0.09228 C -0.00017 -0.11142 0.00105 -0.11234 0.00035 -0.11728 C -0.00052 -0.12253 -0.00347 -0.1216 -0.00486 -0.12253 C -0.00642 -0.12314 -0.00729 -0.12222 -0.00816 -0.1216 " pathEditMode="relative" ptsTypes="AAAAA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62 L -0.13976 0.00062 L -0.18507 -4.44444E-6 C -0.1974 -4.44444E-6 -0.20781 0.00031 -0.21389 0.00155 C -0.21997 0.00278 -0.22014 0.00463 -0.22136 0.00741 C -0.22275 0.01019 -0.2224 0.0142 -0.22188 0.01821 " pathEditMode="relative" ptsTypes="AAAAAA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0309 L 3.61111E-6 0.11605 " pathEditMode="relative" ptsTypes="AA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00062 C 0.01025 -0.00093 0.01997 -0.00124 0.02796 0.00525 C 0.03577 0.01142 0.04393 0.02932 0.0481 0.03704 C 0.05226 0.04475 0.05278 0.04691 0.05278 0.05216 C 0.05296 0.05741 0.04862 0.06234 0.04914 0.06821 C 0.04966 0.07376 0.05209 0.0787 0.05608 0.08642 C 0.06025 0.09444 0.06997 0.11018 0.07362 0.11605 C 0.07709 0.1216 0.07726 0.12129 0.07744 0.12099 " pathEditMode="relative" ptsTypes="AAAAAAAA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154 C -0.0052 -0.00185 -0.01112 -0.00185 -0.01579 -2.34568E-6 C -0.02032 0.00216 -0.02222 0.00432 -0.02708 0.01111 C -0.03194 0.01759 -0.04166 0.03148 -0.04496 0.04043 C -0.04827 0.04908 -0.04687 0.05741 -0.04635 0.06389 C -0.04583 0.07006 -0.0394 0.07068 -0.04166 0.07809 C -0.04392 0.0855 -0.05538 0.10124 -0.06007 0.10834 C -0.06475 0.11543 -0.06753 0.11945 -0.06996 0.12099 C -0.0724 0.12253 -0.07465 0.11759 -0.07465 0.11759 C -0.07552 0.11729 -0.07552 0.12006 -0.07552 0.12006 C -0.07552 0.12006 -0.07518 0.11914 -0.07465 0.11821 " pathEditMode="relative" ptsTypes="AAAAAAAAAAA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5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idele template">
  <a:themeElements>
    <a:clrScheme name="Custom 347">
      <a:dk1>
        <a:srgbClr val="000000"/>
      </a:dk1>
      <a:lt1>
        <a:srgbClr val="FFFFFF"/>
      </a:lt1>
      <a:dk2>
        <a:srgbClr val="3F3F3F"/>
      </a:dk2>
      <a:lt2>
        <a:srgbClr val="F3F3F3"/>
      </a:lt2>
      <a:accent1>
        <a:srgbClr val="FF004E"/>
      </a:accent1>
      <a:accent2>
        <a:srgbClr val="901829"/>
      </a:accent2>
      <a:accent3>
        <a:srgbClr val="B958C2"/>
      </a:accent3>
      <a:accent4>
        <a:srgbClr val="5B8FDD"/>
      </a:accent4>
      <a:accent5>
        <a:srgbClr val="7CB652"/>
      </a:accent5>
      <a:accent6>
        <a:srgbClr val="FFB200"/>
      </a:accent6>
      <a:hlink>
        <a:srgbClr val="FF004E"/>
      </a:hlink>
      <a:folHlink>
        <a:srgbClr val="6611CC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idele template">
  <a:themeElements>
    <a:clrScheme name="Custom 347">
      <a:dk1>
        <a:srgbClr val="000000"/>
      </a:dk1>
      <a:lt1>
        <a:srgbClr val="FFFFFF"/>
      </a:lt1>
      <a:dk2>
        <a:srgbClr val="3F3F3F"/>
      </a:dk2>
      <a:lt2>
        <a:srgbClr val="F3F3F3"/>
      </a:lt2>
      <a:accent1>
        <a:srgbClr val="FF004E"/>
      </a:accent1>
      <a:accent2>
        <a:srgbClr val="901829"/>
      </a:accent2>
      <a:accent3>
        <a:srgbClr val="B958C2"/>
      </a:accent3>
      <a:accent4>
        <a:srgbClr val="5B8FDD"/>
      </a:accent4>
      <a:accent5>
        <a:srgbClr val="7CB652"/>
      </a:accent5>
      <a:accent6>
        <a:srgbClr val="FFB200"/>
      </a:accent6>
      <a:hlink>
        <a:srgbClr val="FF004E"/>
      </a:hlink>
      <a:folHlink>
        <a:srgbClr val="6611CC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D3EFFE6861B34ABB41133AB33B208B" ma:contentTypeVersion="14" ma:contentTypeDescription="Create a new document." ma:contentTypeScope="" ma:versionID="ba6f35576954efd4bce54592296486d0">
  <xsd:schema xmlns:xsd="http://www.w3.org/2001/XMLSchema" xmlns:xs="http://www.w3.org/2001/XMLSchema" xmlns:p="http://schemas.microsoft.com/office/2006/metadata/properties" xmlns:ns3="6ab17729-0812-4ee2-862a-f688c8a70e54" xmlns:ns4="a3a07b5b-16b2-4c44-b4b3-8d0c94c8ad41" targetNamespace="http://schemas.microsoft.com/office/2006/metadata/properties" ma:root="true" ma:fieldsID="01729ac99a9beff5a86c3effea8a52f7" ns3:_="" ns4:_="">
    <xsd:import namespace="6ab17729-0812-4ee2-862a-f688c8a70e54"/>
    <xsd:import namespace="a3a07b5b-16b2-4c44-b4b3-8d0c94c8ad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b17729-0812-4ee2-862a-f688c8a70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07b5b-16b2-4c44-b4b3-8d0c94c8ad4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7DD4BE-2B6F-4DB7-8900-8A4BF62E16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21A84C-E135-4200-85DF-F9679CA3C710}">
  <ds:schemaRefs>
    <ds:schemaRef ds:uri="http://purl.org/dc/elements/1.1/"/>
    <ds:schemaRef ds:uri="http://purl.org/dc/terms/"/>
    <ds:schemaRef ds:uri="http://schemas.openxmlformats.org/package/2006/metadata/core-properties"/>
    <ds:schemaRef ds:uri="6ab17729-0812-4ee2-862a-f688c8a70e54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a3a07b5b-16b2-4c44-b4b3-8d0c94c8ad4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CD71B57-51E5-4C80-8824-726466B4C3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b17729-0812-4ee2-862a-f688c8a70e54"/>
    <ds:schemaRef ds:uri="a3a07b5b-16b2-4c44-b4b3-8d0c94c8ad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BG PPT Theme</Template>
  <TotalTime>1268</TotalTime>
  <Words>1787</Words>
  <Application>Microsoft Office PowerPoint</Application>
  <PresentationFormat>On-screen Show (16:9)</PresentationFormat>
  <Paragraphs>412</Paragraphs>
  <Slides>48</Slides>
  <Notes>48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Titillium Web</vt:lpstr>
      <vt:lpstr>Arial Narrow</vt:lpstr>
      <vt:lpstr>Roboto</vt:lpstr>
      <vt:lpstr>Franklin Gothic Medium</vt:lpstr>
      <vt:lpstr>Franklin Gothic Book</vt:lpstr>
      <vt:lpstr>Fidele template</vt:lpstr>
      <vt:lpstr>1_Fidele template</vt:lpstr>
      <vt:lpstr>Servicios de Motor y Gasolina</vt:lpstr>
      <vt:lpstr>TECNOLOGÍA DE MOTORES</vt:lpstr>
      <vt:lpstr>TECNOLOGÍA DE MOTORES</vt:lpstr>
      <vt:lpstr>TIPOS DE SISTEMAS DE INYECCIÓN</vt:lpstr>
      <vt:lpstr>INYECCIÓN de PUERTO</vt:lpstr>
      <vt:lpstr>INYECCIÓN DIRECTA</vt:lpstr>
      <vt:lpstr>INYECCIÓN DOBLE</vt:lpstr>
      <vt:lpstr>SISTEMAS de EMISIONES</vt:lpstr>
      <vt:lpstr>EGR</vt:lpstr>
      <vt:lpstr>PCV</vt:lpstr>
      <vt:lpstr>CONDICIONES</vt:lpstr>
      <vt:lpstr>EL PROBLEMA</vt:lpstr>
      <vt:lpstr>LOS RETOS</vt:lpstr>
      <vt:lpstr>INQUIETUDES DE LOS CLIENTES</vt:lpstr>
      <vt:lpstr>INQUIETUDES DE LOS CLIENTES</vt:lpstr>
      <vt:lpstr>LA SOLUCIÓN</vt:lpstr>
      <vt:lpstr>LA SOLUCIÓN</vt:lpstr>
      <vt:lpstr>SERVICIO DE COMBUSTIBLE BG PLATINUM®</vt:lpstr>
      <vt:lpstr>PRUEBA </vt:lpstr>
      <vt:lpstr>PRUEBA</vt:lpstr>
      <vt:lpstr>PRUEBA</vt:lpstr>
      <vt:lpstr>PRUEBA</vt:lpstr>
      <vt:lpstr>PRUEBA</vt:lpstr>
      <vt:lpstr>PRUEBA </vt:lpstr>
      <vt:lpstr>PRUEBA </vt:lpstr>
      <vt:lpstr>PRUEBA</vt:lpstr>
      <vt:lpstr>APLICACIÓN</vt:lpstr>
      <vt:lpstr>BENEFICIOS PARA EL CLIENTE</vt:lpstr>
      <vt:lpstr>SERVICIO DE MOTOR PLUS</vt:lpstr>
      <vt:lpstr>PRUEBA – BG EPR®</vt:lpstr>
      <vt:lpstr>PRUEBA – BG EPR®</vt:lpstr>
      <vt:lpstr>PRUEBA – BG EPR®</vt:lpstr>
      <vt:lpstr>PRUEBA – BG EPR®</vt:lpstr>
      <vt:lpstr>PRUEBA – BG MOA®</vt:lpstr>
      <vt:lpstr>APLICACIÓN</vt:lpstr>
      <vt:lpstr>BENEFICIOS PARA EL CLIENTE</vt:lpstr>
      <vt:lpstr>PowerPoint Presentation</vt:lpstr>
      <vt:lpstr>CUANDO RECOMENDAR</vt:lpstr>
      <vt:lpstr>PowerPoint Presentation</vt:lpstr>
      <vt:lpstr>SERVICIO DEL SISTEMA DE COMBUSTIBLE BG PLATINUM®</vt:lpstr>
      <vt:lpstr>SERVICIO DEL SISTEMA DE COMBUSTIBLE BG PLATINUM®</vt:lpstr>
      <vt:lpstr>SERVICIO DE MOTOR PLUS BG</vt:lpstr>
      <vt:lpstr>SERVICIO DE MOTOR PLUS BG</vt:lpstr>
      <vt:lpstr>QUÉ VENTAJAS HAY PARA TI</vt:lpstr>
      <vt:lpstr>QUÉ VENTAJAS HAY PARA TÍ</vt:lpstr>
      <vt:lpstr>QUÉ VENTAJAS HAY PARA TÍ</vt:lpstr>
      <vt:lpstr>QUÉ VENTAJAS HAY PARA TÍ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Andy Baldassarre</dc:creator>
  <cp:lastModifiedBy>Hector Falgons</cp:lastModifiedBy>
  <cp:revision>47</cp:revision>
  <dcterms:modified xsi:type="dcterms:W3CDTF">2023-10-30T20:50:21Z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0F0BD06D-E366-41E6-9D3A-6EF0C2FB6C85</vt:lpwstr>
  </property>
  <property fmtid="{D5CDD505-2E9C-101B-9397-08002B2CF9AE}" pid="3" name="ArticulatePath">
    <vt:lpwstr>BG PPT Widescreen Template 2022</vt:lpwstr>
  </property>
  <property fmtid="{D5CDD505-2E9C-101B-9397-08002B2CF9AE}" pid="4" name="ContentTypeId">
    <vt:lpwstr>0x010100D9D3EFFE6861B34ABB41133AB33B208B</vt:lpwstr>
  </property>
</Properties>
</file>